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9" r:id="rId78"/>
    <p:sldId id="333" r:id="rId79"/>
    <p:sldId id="334" r:id="rId80"/>
    <p:sldId id="335" r:id="rId81"/>
    <p:sldId id="336" r:id="rId82"/>
    <p:sldId id="337" r:id="rId83"/>
    <p:sldId id="338" r:id="rId84"/>
  </p:sldIdLst>
  <p:sldSz cx="18288000" cy="10287000"/>
  <p:notesSz cx="6858000" cy="9144000"/>
  <p:embeddedFontLst>
    <p:embeddedFont>
      <p:font typeface="함초롬바탕" panose="02030804000101010101" pitchFamily="18" charset="-127"/>
      <p:bold r:id="rId8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760" userDrawn="1">
          <p15:clr>
            <a:srgbClr val="A4A3A4"/>
          </p15:clr>
        </p15:guide>
        <p15:guide id="2" orient="horz" pos="32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22" autoAdjust="0"/>
  </p:normalViewPr>
  <p:slideViewPr>
    <p:cSldViewPr>
      <p:cViewPr varScale="1">
        <p:scale>
          <a:sx n="71" d="100"/>
          <a:sy n="71" d="100"/>
        </p:scale>
        <p:origin x="726" y="72"/>
      </p:cViewPr>
      <p:guideLst>
        <p:guide pos="5760"/>
        <p:guide orient="horz" pos="32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함초롬바탕" panose="02030804000101010101" pitchFamily="18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함초롬바탕" panose="02030804000101010101" pitchFamily="18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함초롬바탕" panose="02030804000101010101" pitchFamily="18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함초롬바탕" panose="02030804000101010101" pitchFamily="18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함초롬바탕" panose="02030804000101010101" pitchFamily="18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함초롬바탕" panose="02030804000101010101" pitchFamily="18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함초롬바탕" panose="02030804000101010101" pitchFamily="18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함초롬바탕" panose="02030804000101010101" pitchFamily="18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함초롬바탕" panose="02030804000101010101" pitchFamily="18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6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5.svg"/><Relationship Id="rId7" Type="http://schemas.openxmlformats.org/officeDocument/2006/relationships/image" Target="../media/image31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33.sv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12" Type="http://schemas.openxmlformats.org/officeDocument/2006/relationships/image" Target="../media/image188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11" Type="http://schemas.openxmlformats.org/officeDocument/2006/relationships/image" Target="../media/image187.png"/><Relationship Id="rId5" Type="http://schemas.openxmlformats.org/officeDocument/2006/relationships/image" Target="../media/image181.png"/><Relationship Id="rId10" Type="http://schemas.openxmlformats.org/officeDocument/2006/relationships/image" Target="../media/image186.png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youtu.be/zvCj_b1fd7A?si=fwDNKvkM0_FtmTcO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12.sv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image" Target="../media/image11.pn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sv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F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69735" y="2791932"/>
            <a:ext cx="2757467" cy="2351568"/>
          </a:xfrm>
          <a:custGeom>
            <a:avLst/>
            <a:gdLst/>
            <a:ahLst/>
            <a:cxnLst/>
            <a:rect l="l" t="t" r="r" b="b"/>
            <a:pathLst>
              <a:path w="2757467" h="2351568">
                <a:moveTo>
                  <a:pt x="0" y="0"/>
                </a:moveTo>
                <a:lnTo>
                  <a:pt x="2757468" y="0"/>
                </a:lnTo>
                <a:lnTo>
                  <a:pt x="2757468" y="2351568"/>
                </a:lnTo>
                <a:lnTo>
                  <a:pt x="0" y="2351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5681749" y="3847593"/>
            <a:ext cx="1800191" cy="1215489"/>
          </a:xfrm>
          <a:custGeom>
            <a:avLst/>
            <a:gdLst/>
            <a:ahLst/>
            <a:cxnLst/>
            <a:rect l="l" t="t" r="r" b="b"/>
            <a:pathLst>
              <a:path w="1800191" h="1215489">
                <a:moveTo>
                  <a:pt x="0" y="0"/>
                </a:moveTo>
                <a:lnTo>
                  <a:pt x="1800190" y="0"/>
                </a:lnTo>
                <a:lnTo>
                  <a:pt x="1800190" y="1215489"/>
                </a:lnTo>
                <a:lnTo>
                  <a:pt x="0" y="12154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505603" y="547279"/>
            <a:ext cx="17193441" cy="9192441"/>
            <a:chOff x="0" y="0"/>
            <a:chExt cx="6272214" cy="335342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ahLst/>
              <a:cxn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1FA1E4">
                <a:alpha val="19608"/>
              </a:srgbClr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1397913" y="4568395"/>
            <a:ext cx="8631057" cy="71438"/>
          </a:xfrm>
          <a:prstGeom prst="line">
            <a:avLst/>
          </a:prstGeom>
          <a:ln w="142875" cap="flat">
            <a:solidFill>
              <a:srgbClr val="7193D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0028970" y="3655243"/>
            <a:ext cx="7230330" cy="6084477"/>
          </a:xfrm>
          <a:custGeom>
            <a:avLst/>
            <a:gdLst/>
            <a:ahLst/>
            <a:cxnLst/>
            <a:rect l="l" t="t" r="r" b="b"/>
            <a:pathLst>
              <a:path w="7230330" h="6084477">
                <a:moveTo>
                  <a:pt x="0" y="0"/>
                </a:moveTo>
                <a:lnTo>
                  <a:pt x="7230330" y="0"/>
                </a:lnTo>
                <a:lnTo>
                  <a:pt x="7230330" y="6084478"/>
                </a:lnTo>
                <a:lnTo>
                  <a:pt x="0" y="60844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5372657" y="5349240"/>
            <a:ext cx="309092" cy="309092"/>
          </a:xfrm>
          <a:custGeom>
            <a:avLst/>
            <a:gdLst/>
            <a:ahLst/>
            <a:cxnLst/>
            <a:rect l="l" t="t" r="r" b="b"/>
            <a:pathLst>
              <a:path w="309092" h="309092">
                <a:moveTo>
                  <a:pt x="0" y="0"/>
                </a:moveTo>
                <a:lnTo>
                  <a:pt x="309092" y="0"/>
                </a:lnTo>
                <a:lnTo>
                  <a:pt x="309092" y="309092"/>
                </a:lnTo>
                <a:lnTo>
                  <a:pt x="0" y="3090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718963" y="833229"/>
            <a:ext cx="1784620" cy="1408228"/>
          </a:xfrm>
          <a:custGeom>
            <a:avLst/>
            <a:gdLst/>
            <a:ahLst/>
            <a:cxnLst/>
            <a:rect l="l" t="t" r="r" b="b"/>
            <a:pathLst>
              <a:path w="1784620" h="1408228">
                <a:moveTo>
                  <a:pt x="0" y="0"/>
                </a:moveTo>
                <a:lnTo>
                  <a:pt x="1784620" y="0"/>
                </a:lnTo>
                <a:lnTo>
                  <a:pt x="1784620" y="1408228"/>
                </a:lnTo>
                <a:lnTo>
                  <a:pt x="0" y="14082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637115" y="7720925"/>
            <a:ext cx="3385116" cy="1911914"/>
          </a:xfrm>
          <a:custGeom>
            <a:avLst/>
            <a:gdLst/>
            <a:ahLst/>
            <a:cxnLst/>
            <a:rect l="l" t="t" r="r" b="b"/>
            <a:pathLst>
              <a:path w="3385116" h="1911914">
                <a:moveTo>
                  <a:pt x="0" y="0"/>
                </a:moveTo>
                <a:lnTo>
                  <a:pt x="3385116" y="0"/>
                </a:lnTo>
                <a:lnTo>
                  <a:pt x="3385116" y="1911914"/>
                </a:lnTo>
                <a:lnTo>
                  <a:pt x="0" y="19119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97913" y="2260244"/>
            <a:ext cx="8631057" cy="2143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49"/>
              </a:lnSpc>
            </a:pPr>
            <a:r>
              <a:rPr lang="en-US" sz="6999" spc="-139" dirty="0" err="1">
                <a:solidFill>
                  <a:srgbClr val="34AEED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문화재단</a:t>
            </a:r>
            <a:r>
              <a:rPr lang="en-US" sz="6999" spc="-139" dirty="0">
                <a:solidFill>
                  <a:srgbClr val="34AEED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6999" spc="-139" dirty="0" err="1">
                <a:solidFill>
                  <a:srgbClr val="34AEED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사이트</a:t>
            </a:r>
            <a:endParaRPr lang="en-US" sz="6999" spc="-139" dirty="0">
              <a:solidFill>
                <a:srgbClr val="34AEED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l">
              <a:lnSpc>
                <a:spcPts val="8749"/>
              </a:lnSpc>
            </a:pPr>
            <a:r>
              <a:rPr lang="en-US" sz="6999" spc="-139" dirty="0">
                <a:solidFill>
                  <a:srgbClr val="34AEED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GCF </a:t>
            </a:r>
            <a:r>
              <a:rPr lang="en-US" sz="6999" spc="-139" dirty="0" err="1">
                <a:solidFill>
                  <a:srgbClr val="34AEED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</a:t>
            </a:r>
            <a:r>
              <a:rPr lang="en-US" sz="6999" spc="-139" dirty="0">
                <a:solidFill>
                  <a:srgbClr val="34AEED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6999" spc="-139" dirty="0" err="1">
                <a:solidFill>
                  <a:srgbClr val="34AEED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보고서</a:t>
            </a:r>
            <a:endParaRPr lang="en-US" sz="6999" spc="-139" dirty="0">
              <a:solidFill>
                <a:srgbClr val="34AEED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97913" y="5927311"/>
            <a:ext cx="7746087" cy="817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-100" dirty="0" err="1">
                <a:solidFill>
                  <a:srgbClr val="4C6FBF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이미지</a:t>
            </a:r>
            <a:r>
              <a:rPr lang="en-US" sz="2000" spc="-100" dirty="0">
                <a:solidFill>
                  <a:srgbClr val="4C6FBF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 </a:t>
            </a:r>
            <a:r>
              <a:rPr lang="en-US" sz="2000" spc="-100" dirty="0" err="1">
                <a:solidFill>
                  <a:srgbClr val="4C6FBF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남우종</a:t>
            </a:r>
            <a:r>
              <a:rPr lang="en-US" sz="2000" spc="-100" dirty="0">
                <a:solidFill>
                  <a:srgbClr val="4C6FBF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  유명재  </a:t>
            </a:r>
            <a:r>
              <a:rPr lang="en-US" sz="2000" spc="-100" dirty="0" err="1">
                <a:solidFill>
                  <a:srgbClr val="4C6FBF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이병선</a:t>
            </a:r>
            <a:r>
              <a:rPr lang="en-US" sz="2000" spc="-100" dirty="0">
                <a:solidFill>
                  <a:srgbClr val="4C6FBF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endParaRPr lang="en-US" sz="2000" spc="-100" dirty="0">
              <a:solidFill>
                <a:srgbClr val="4C6FBF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97913" y="4670085"/>
            <a:ext cx="7746087" cy="1024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-150" dirty="0" err="1">
                <a:solidFill>
                  <a:srgbClr val="34AEED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반도체산업분야</a:t>
            </a:r>
            <a:r>
              <a:rPr lang="en-US" sz="3000" spc="-150" dirty="0">
                <a:solidFill>
                  <a:srgbClr val="34AEED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3000" spc="-150" dirty="0" err="1">
                <a:solidFill>
                  <a:srgbClr val="34AEED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빅데이터</a:t>
            </a:r>
            <a:r>
              <a:rPr lang="en-US" sz="3000" spc="-150" dirty="0">
                <a:solidFill>
                  <a:srgbClr val="34AEED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3000" spc="-150" dirty="0" err="1">
                <a:solidFill>
                  <a:srgbClr val="34AEED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융합</a:t>
            </a:r>
            <a:r>
              <a:rPr lang="en-US" sz="3000" spc="-150" dirty="0">
                <a:solidFill>
                  <a:srgbClr val="34AEED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spc="-150" dirty="0" err="1">
                <a:solidFill>
                  <a:srgbClr val="34AEED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자바&amp;파이썬</a:t>
            </a:r>
            <a:r>
              <a:rPr lang="en-US" sz="3000" spc="-150" dirty="0">
                <a:solidFill>
                  <a:srgbClr val="34AEED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3000" spc="-150" dirty="0" err="1">
                <a:solidFill>
                  <a:srgbClr val="34AEED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응용SW</a:t>
            </a:r>
            <a:r>
              <a:rPr lang="en-US" sz="3000" spc="-150" dirty="0">
                <a:solidFill>
                  <a:srgbClr val="34AEED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3000" spc="-150" dirty="0" err="1">
                <a:solidFill>
                  <a:srgbClr val="34AEED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개발자</a:t>
            </a:r>
            <a:r>
              <a:rPr lang="en-US" sz="3000" spc="-150" dirty="0">
                <a:solidFill>
                  <a:srgbClr val="34AEED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3000" spc="-150" dirty="0" err="1">
                <a:solidFill>
                  <a:srgbClr val="34AEED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양성과정</a:t>
            </a:r>
            <a:endParaRPr lang="en-US" sz="3000" spc="-150" dirty="0">
              <a:solidFill>
                <a:srgbClr val="34AEED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3493852" y="1989364"/>
            <a:ext cx="11326040" cy="8099477"/>
          </a:xfrm>
          <a:custGeom>
            <a:avLst/>
            <a:gdLst/>
            <a:ahLst/>
            <a:cxnLst/>
            <a:rect l="l" t="t" r="r" b="b"/>
            <a:pathLst>
              <a:path w="11326040" h="8099477">
                <a:moveTo>
                  <a:pt x="0" y="0"/>
                </a:moveTo>
                <a:lnTo>
                  <a:pt x="11326040" y="0"/>
                </a:lnTo>
                <a:lnTo>
                  <a:pt x="11326040" y="8099477"/>
                </a:lnTo>
                <a:lnTo>
                  <a:pt x="0" y="80994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56"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86500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일정계획표</a:t>
            </a:r>
            <a:endParaRPr lang="en-US" sz="5500" spc="-220" dirty="0">
              <a:solidFill>
                <a:srgbClr val="1FA1E4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A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79" y="547279"/>
            <a:ext cx="17193441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ahLst/>
              <a:cxn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4319662" y="4240462"/>
            <a:ext cx="9648676" cy="1806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66"/>
              </a:lnSpc>
              <a:spcBef>
                <a:spcPct val="0"/>
              </a:spcBef>
            </a:pPr>
            <a:r>
              <a:rPr lang="en-US" sz="12639" spc="-505" dirty="0" err="1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</a:t>
            </a:r>
            <a:r>
              <a:rPr lang="en-US" sz="12639" spc="-505" dirty="0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2639" spc="-505" dirty="0" err="1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과정</a:t>
            </a:r>
            <a:endParaRPr lang="en-US" sz="12639" spc="-505" dirty="0">
              <a:solidFill>
                <a:srgbClr val="FFFFFF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582147" y="5753100"/>
            <a:ext cx="5123706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8000" spc="-320" dirty="0" err="1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기능</a:t>
            </a:r>
            <a:r>
              <a:rPr lang="en-US" sz="8000" spc="-320" dirty="0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8000" spc="-320" dirty="0" err="1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정의서</a:t>
            </a:r>
            <a:endParaRPr lang="en-US" sz="8000" spc="-320" dirty="0">
              <a:solidFill>
                <a:srgbClr val="FFFFFF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86500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기능정의서</a:t>
            </a:r>
            <a:endParaRPr lang="en-US" sz="5500" spc="-220" dirty="0">
              <a:solidFill>
                <a:srgbClr val="1FA1E4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482322" y="1989364"/>
            <a:ext cx="15323357" cy="8119571"/>
          </a:xfrm>
          <a:custGeom>
            <a:avLst/>
            <a:gdLst/>
            <a:ahLst/>
            <a:cxnLst/>
            <a:rect l="l" t="t" r="r" b="b"/>
            <a:pathLst>
              <a:path w="15323357" h="8119571">
                <a:moveTo>
                  <a:pt x="0" y="0"/>
                </a:moveTo>
                <a:lnTo>
                  <a:pt x="15323356" y="0"/>
                </a:lnTo>
                <a:lnTo>
                  <a:pt x="15323356" y="8119572"/>
                </a:lnTo>
                <a:lnTo>
                  <a:pt x="0" y="81195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928"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495193" y="2291662"/>
            <a:ext cx="15323357" cy="7262828"/>
          </a:xfrm>
          <a:custGeom>
            <a:avLst/>
            <a:gdLst/>
            <a:ahLst/>
            <a:cxnLst/>
            <a:rect l="l" t="t" r="r" b="b"/>
            <a:pathLst>
              <a:path w="15323357" h="7262828">
                <a:moveTo>
                  <a:pt x="0" y="0"/>
                </a:moveTo>
                <a:lnTo>
                  <a:pt x="15323357" y="0"/>
                </a:lnTo>
                <a:lnTo>
                  <a:pt x="15323357" y="7262828"/>
                </a:lnTo>
                <a:lnTo>
                  <a:pt x="0" y="72628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428"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86500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기능정의서</a:t>
            </a:r>
            <a:endParaRPr lang="en-US" sz="5500" spc="-220" dirty="0">
              <a:solidFill>
                <a:srgbClr val="1FA1E4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86500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기능정의서</a:t>
            </a:r>
            <a:endParaRPr lang="en-US" sz="5500" spc="-220" dirty="0">
              <a:solidFill>
                <a:srgbClr val="1FA1E4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495193" y="2528925"/>
            <a:ext cx="15323357" cy="6882500"/>
          </a:xfrm>
          <a:custGeom>
            <a:avLst/>
            <a:gdLst/>
            <a:ahLst/>
            <a:cxnLst/>
            <a:rect l="l" t="t" r="r" b="b"/>
            <a:pathLst>
              <a:path w="15323357" h="6882500">
                <a:moveTo>
                  <a:pt x="0" y="0"/>
                </a:moveTo>
                <a:lnTo>
                  <a:pt x="15323357" y="0"/>
                </a:lnTo>
                <a:lnTo>
                  <a:pt x="15323357" y="6882499"/>
                </a:lnTo>
                <a:lnTo>
                  <a:pt x="0" y="68824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5241"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86500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기능정의서</a:t>
            </a:r>
            <a:endParaRPr lang="en-US" sz="5500" spc="-220" dirty="0">
              <a:solidFill>
                <a:srgbClr val="1FA1E4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495193" y="2642810"/>
            <a:ext cx="15323357" cy="6615490"/>
          </a:xfrm>
          <a:custGeom>
            <a:avLst/>
            <a:gdLst/>
            <a:ahLst/>
            <a:cxnLst/>
            <a:rect l="l" t="t" r="r" b="b"/>
            <a:pathLst>
              <a:path w="15323357" h="6615490">
                <a:moveTo>
                  <a:pt x="0" y="0"/>
                </a:moveTo>
                <a:lnTo>
                  <a:pt x="15323357" y="0"/>
                </a:lnTo>
                <a:lnTo>
                  <a:pt x="15323357" y="6615490"/>
                </a:lnTo>
                <a:lnTo>
                  <a:pt x="0" y="66154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7698"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86500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기능정의서</a:t>
            </a:r>
            <a:endParaRPr lang="en-US" sz="5500" spc="-220" dirty="0">
              <a:solidFill>
                <a:srgbClr val="1FA1E4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495193" y="3269861"/>
            <a:ext cx="15323357" cy="5120405"/>
          </a:xfrm>
          <a:custGeom>
            <a:avLst/>
            <a:gdLst/>
            <a:ahLst/>
            <a:cxnLst/>
            <a:rect l="l" t="t" r="r" b="b"/>
            <a:pathLst>
              <a:path w="15323357" h="5120405">
                <a:moveTo>
                  <a:pt x="0" y="0"/>
                </a:moveTo>
                <a:lnTo>
                  <a:pt x="15323357" y="0"/>
                </a:lnTo>
                <a:lnTo>
                  <a:pt x="15323357" y="5120405"/>
                </a:lnTo>
                <a:lnTo>
                  <a:pt x="0" y="51204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A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79" y="547279"/>
            <a:ext cx="17193441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ahLst/>
              <a:cxn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4319661" y="4240462"/>
            <a:ext cx="9648676" cy="1806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66"/>
              </a:lnSpc>
              <a:spcBef>
                <a:spcPct val="0"/>
              </a:spcBef>
            </a:pPr>
            <a:r>
              <a:rPr lang="en-US" sz="12639" spc="-505" dirty="0" err="1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</a:t>
            </a:r>
            <a:r>
              <a:rPr lang="en-US" sz="12639" spc="-505" dirty="0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2639" spc="-505" dirty="0" err="1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과정</a:t>
            </a:r>
            <a:endParaRPr lang="en-US" sz="12639" spc="-505" dirty="0">
              <a:solidFill>
                <a:srgbClr val="FFFFFF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582147" y="5753100"/>
            <a:ext cx="5123706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8000" spc="-320" dirty="0" err="1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정책</a:t>
            </a:r>
            <a:r>
              <a:rPr lang="en-US" sz="8000" spc="-320" dirty="0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8000" spc="-320" dirty="0" err="1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정의서</a:t>
            </a:r>
            <a:endParaRPr lang="en-US" sz="8000" spc="-320" dirty="0">
              <a:solidFill>
                <a:srgbClr val="FFFFFF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86500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정책정의서</a:t>
            </a:r>
            <a:endParaRPr lang="en-US" sz="5500" spc="-220" dirty="0">
              <a:solidFill>
                <a:srgbClr val="1FA1E4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495193" y="2625863"/>
            <a:ext cx="15323357" cy="6749602"/>
          </a:xfrm>
          <a:custGeom>
            <a:avLst/>
            <a:gdLst/>
            <a:ahLst/>
            <a:cxnLst/>
            <a:rect l="l" t="t" r="r" b="b"/>
            <a:pathLst>
              <a:path w="15323357" h="6749602">
                <a:moveTo>
                  <a:pt x="0" y="0"/>
                </a:moveTo>
                <a:lnTo>
                  <a:pt x="15323357" y="0"/>
                </a:lnTo>
                <a:lnTo>
                  <a:pt x="15323357" y="6749602"/>
                </a:lnTo>
                <a:lnTo>
                  <a:pt x="0" y="67496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47"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495193" y="2741839"/>
            <a:ext cx="15323357" cy="6632437"/>
          </a:xfrm>
          <a:custGeom>
            <a:avLst/>
            <a:gdLst/>
            <a:ahLst/>
            <a:cxnLst/>
            <a:rect l="l" t="t" r="r" b="b"/>
            <a:pathLst>
              <a:path w="15323357" h="6632437">
                <a:moveTo>
                  <a:pt x="0" y="0"/>
                </a:moveTo>
                <a:lnTo>
                  <a:pt x="15323357" y="0"/>
                </a:lnTo>
                <a:lnTo>
                  <a:pt x="15323357" y="6632437"/>
                </a:lnTo>
                <a:lnTo>
                  <a:pt x="0" y="66324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5764"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86500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정책정의서</a:t>
            </a:r>
            <a:endParaRPr lang="en-US" sz="5500" spc="-220" dirty="0">
              <a:solidFill>
                <a:srgbClr val="1FA1E4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402441"/>
            <a:ext cx="18288000" cy="2413994"/>
            <a:chOff x="0" y="0"/>
            <a:chExt cx="4816593" cy="6357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635784"/>
            </a:xfrm>
            <a:custGeom>
              <a:avLst/>
              <a:gdLst/>
              <a:ahLst/>
              <a:cxnLst/>
              <a:rect l="l" t="t" r="r" b="b"/>
              <a:pathLst>
                <a:path w="4816592" h="635784">
                  <a:moveTo>
                    <a:pt x="0" y="0"/>
                  </a:moveTo>
                  <a:lnTo>
                    <a:pt x="4816592" y="0"/>
                  </a:lnTo>
                  <a:lnTo>
                    <a:pt x="4816592" y="635784"/>
                  </a:lnTo>
                  <a:lnTo>
                    <a:pt x="0" y="635784"/>
                  </a:lnTo>
                  <a:close/>
                </a:path>
              </a:pathLst>
            </a:custGeom>
            <a:solidFill>
              <a:srgbClr val="91D8FA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816593" cy="6643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517325" y="1465845"/>
            <a:ext cx="5741975" cy="7647380"/>
            <a:chOff x="0" y="0"/>
            <a:chExt cx="7655966" cy="10196507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alphaModFix amt="90000"/>
            </a:blip>
            <a:srcRect l="24987" r="24987"/>
            <a:stretch>
              <a:fillRect/>
            </a:stretch>
          </p:blipFill>
          <p:spPr>
            <a:xfrm>
              <a:off x="0" y="0"/>
              <a:ext cx="7655966" cy="10196507"/>
            </a:xfrm>
            <a:prstGeom prst="rect">
              <a:avLst/>
            </a:prstGeom>
          </p:spPr>
        </p:pic>
      </p:grpSp>
      <p:sp>
        <p:nvSpPr>
          <p:cNvPr id="10" name="Freeform 10"/>
          <p:cNvSpPr/>
          <p:nvPr/>
        </p:nvSpPr>
        <p:spPr>
          <a:xfrm>
            <a:off x="767751" y="875412"/>
            <a:ext cx="817828" cy="817828"/>
          </a:xfrm>
          <a:custGeom>
            <a:avLst/>
            <a:gdLst/>
            <a:ahLst/>
            <a:cxnLst/>
            <a:rect l="l" t="t" r="r" b="b"/>
            <a:pathLst>
              <a:path w="817828" h="817828">
                <a:moveTo>
                  <a:pt x="0" y="0"/>
                </a:moveTo>
                <a:lnTo>
                  <a:pt x="817828" y="0"/>
                </a:lnTo>
                <a:lnTo>
                  <a:pt x="817828" y="817828"/>
                </a:lnTo>
                <a:lnTo>
                  <a:pt x="0" y="8178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36647" y="1233207"/>
            <a:ext cx="5103537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048"/>
              </a:lnSpc>
              <a:spcBef>
                <a:spcPct val="0"/>
              </a:spcBef>
            </a:pPr>
            <a:r>
              <a:rPr lang="en-US" sz="7540" spc="-301" dirty="0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CONTETNS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3197434"/>
            <a:ext cx="2671911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28"/>
              </a:lnSpc>
              <a:spcBef>
                <a:spcPct val="0"/>
              </a:spcBef>
            </a:pPr>
            <a:r>
              <a:rPr lang="en-US" sz="5440" spc="-217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팀 </a:t>
            </a:r>
            <a:r>
              <a:rPr lang="en-US" sz="5440" spc="-217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소개</a:t>
            </a:r>
            <a:endParaRPr lang="en-US" sz="5440" spc="-217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8700" y="5238750"/>
            <a:ext cx="5103537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28"/>
              </a:lnSpc>
              <a:spcBef>
                <a:spcPct val="0"/>
              </a:spcBef>
            </a:pPr>
            <a:r>
              <a:rPr lang="en-US" sz="5440" spc="-217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</a:t>
            </a:r>
            <a:r>
              <a:rPr lang="en-US" sz="5440" spc="-217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5440" spc="-217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과정</a:t>
            </a:r>
            <a:endParaRPr lang="en-US" sz="5440" spc="-217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28700" y="6257925"/>
            <a:ext cx="5103537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28"/>
              </a:lnSpc>
              <a:spcBef>
                <a:spcPct val="0"/>
              </a:spcBef>
            </a:pPr>
            <a:r>
              <a:rPr lang="en-US" sz="5440" spc="-217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</a:t>
            </a:r>
            <a:r>
              <a:rPr lang="en-US" sz="5440" spc="-217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5440" spc="-217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결과</a:t>
            </a:r>
            <a:endParaRPr lang="en-US" sz="5440" spc="-217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8700" y="7277100"/>
            <a:ext cx="5103537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28"/>
              </a:lnSpc>
              <a:spcBef>
                <a:spcPct val="0"/>
              </a:spcBef>
            </a:pPr>
            <a:r>
              <a:rPr lang="en-US" sz="5440" spc="-217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</a:t>
            </a:r>
            <a:r>
              <a:rPr lang="en-US" sz="5440" spc="-217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5440" spc="-217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시연</a:t>
            </a:r>
            <a:endParaRPr lang="en-US" sz="5440" spc="-217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28700" y="4219575"/>
            <a:ext cx="5103537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28"/>
              </a:lnSpc>
              <a:spcBef>
                <a:spcPct val="0"/>
              </a:spcBef>
            </a:pPr>
            <a:r>
              <a:rPr lang="en-US" sz="5440" spc="-217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</a:t>
            </a:r>
            <a:r>
              <a:rPr lang="en-US" sz="5440" spc="-217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5440" spc="-217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개요</a:t>
            </a:r>
            <a:endParaRPr lang="en-US" sz="5440" spc="-217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28700" y="8296275"/>
            <a:ext cx="5103537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28"/>
              </a:lnSpc>
              <a:spcBef>
                <a:spcPct val="0"/>
              </a:spcBef>
            </a:pPr>
            <a:r>
              <a:rPr lang="en-US" sz="5440" spc="-217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</a:t>
            </a:r>
            <a:r>
              <a:rPr lang="en-US" sz="5440" spc="-217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5440" spc="-217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후기</a:t>
            </a:r>
            <a:endParaRPr lang="en-US" sz="5440" spc="-217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482322" y="1989364"/>
            <a:ext cx="15323357" cy="8037645"/>
          </a:xfrm>
          <a:custGeom>
            <a:avLst/>
            <a:gdLst/>
            <a:ahLst/>
            <a:cxnLst/>
            <a:rect l="l" t="t" r="r" b="b"/>
            <a:pathLst>
              <a:path w="15323357" h="8037645">
                <a:moveTo>
                  <a:pt x="0" y="0"/>
                </a:moveTo>
                <a:lnTo>
                  <a:pt x="15323356" y="0"/>
                </a:lnTo>
                <a:lnTo>
                  <a:pt x="15323356" y="8037645"/>
                </a:lnTo>
                <a:lnTo>
                  <a:pt x="0" y="80376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86500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정책정의서</a:t>
            </a:r>
            <a:endParaRPr lang="en-US" sz="5500" spc="-220" dirty="0">
              <a:solidFill>
                <a:srgbClr val="1FA1E4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482322" y="2124943"/>
            <a:ext cx="15323357" cy="7829269"/>
          </a:xfrm>
          <a:custGeom>
            <a:avLst/>
            <a:gdLst/>
            <a:ahLst/>
            <a:cxnLst/>
            <a:rect l="l" t="t" r="r" b="b"/>
            <a:pathLst>
              <a:path w="15323357" h="7829269">
                <a:moveTo>
                  <a:pt x="0" y="0"/>
                </a:moveTo>
                <a:lnTo>
                  <a:pt x="15323356" y="0"/>
                </a:lnTo>
                <a:lnTo>
                  <a:pt x="15323356" y="7829269"/>
                </a:lnTo>
                <a:lnTo>
                  <a:pt x="0" y="78292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462"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86500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정책정의서</a:t>
            </a:r>
            <a:endParaRPr lang="en-US" sz="5500" spc="-220" dirty="0">
              <a:solidFill>
                <a:srgbClr val="1FA1E4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482322" y="2267027"/>
            <a:ext cx="15323357" cy="7567205"/>
          </a:xfrm>
          <a:custGeom>
            <a:avLst/>
            <a:gdLst/>
            <a:ahLst/>
            <a:cxnLst/>
            <a:rect l="l" t="t" r="r" b="b"/>
            <a:pathLst>
              <a:path w="15323357" h="7567205">
                <a:moveTo>
                  <a:pt x="0" y="0"/>
                </a:moveTo>
                <a:lnTo>
                  <a:pt x="15323356" y="0"/>
                </a:lnTo>
                <a:lnTo>
                  <a:pt x="15323356" y="7567204"/>
                </a:lnTo>
                <a:lnTo>
                  <a:pt x="0" y="75672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2060"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86500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정책정의서</a:t>
            </a:r>
            <a:endParaRPr lang="en-US" sz="5500" spc="-220" dirty="0">
              <a:solidFill>
                <a:srgbClr val="1FA1E4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495193" y="2490639"/>
            <a:ext cx="15323357" cy="6937134"/>
          </a:xfrm>
          <a:custGeom>
            <a:avLst/>
            <a:gdLst/>
            <a:ahLst/>
            <a:cxnLst/>
            <a:rect l="l" t="t" r="r" b="b"/>
            <a:pathLst>
              <a:path w="15323357" h="6937134">
                <a:moveTo>
                  <a:pt x="0" y="0"/>
                </a:moveTo>
                <a:lnTo>
                  <a:pt x="15323357" y="0"/>
                </a:lnTo>
                <a:lnTo>
                  <a:pt x="15323357" y="6937134"/>
                </a:lnTo>
                <a:lnTo>
                  <a:pt x="0" y="69371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3530"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86500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정책정의서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86500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정책정의서</a:t>
            </a:r>
            <a:endParaRPr lang="en-US" sz="5500" spc="-220" dirty="0">
              <a:solidFill>
                <a:srgbClr val="1FA1E4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495193" y="2860470"/>
            <a:ext cx="15323357" cy="5586888"/>
          </a:xfrm>
          <a:custGeom>
            <a:avLst/>
            <a:gdLst/>
            <a:ahLst/>
            <a:cxnLst/>
            <a:rect l="l" t="t" r="r" b="b"/>
            <a:pathLst>
              <a:path w="15323357" h="5586888">
                <a:moveTo>
                  <a:pt x="0" y="0"/>
                </a:moveTo>
                <a:lnTo>
                  <a:pt x="15323357" y="0"/>
                </a:lnTo>
                <a:lnTo>
                  <a:pt x="15323357" y="5586888"/>
                </a:lnTo>
                <a:lnTo>
                  <a:pt x="0" y="5586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2048"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5119578" y="2229671"/>
            <a:ext cx="7280768" cy="7494040"/>
          </a:xfrm>
          <a:custGeom>
            <a:avLst/>
            <a:gdLst/>
            <a:ahLst/>
            <a:cxnLst/>
            <a:rect l="l" t="t" r="r" b="b"/>
            <a:pathLst>
              <a:path w="7280768" h="7494040">
                <a:moveTo>
                  <a:pt x="0" y="0"/>
                </a:moveTo>
                <a:lnTo>
                  <a:pt x="7280768" y="0"/>
                </a:lnTo>
                <a:lnTo>
                  <a:pt x="7280768" y="7494040"/>
                </a:lnTo>
                <a:lnTo>
                  <a:pt x="0" y="74940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414"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86500" y="1017814"/>
            <a:ext cx="7008603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정책정의서</a:t>
            </a:r>
            <a:r>
              <a:rPr lang="en-US" sz="5500" spc="-220" dirty="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- </a:t>
            </a: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이용권한</a:t>
            </a:r>
            <a:endParaRPr lang="en-US" sz="5500" spc="-220" dirty="0">
              <a:solidFill>
                <a:srgbClr val="1FA1E4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A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79" y="547279"/>
            <a:ext cx="17193441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ahLst/>
              <a:cxn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4319661" y="4240464"/>
            <a:ext cx="9648676" cy="1806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66"/>
              </a:lnSpc>
              <a:spcBef>
                <a:spcPct val="0"/>
              </a:spcBef>
            </a:pPr>
            <a:r>
              <a:rPr lang="en-US" sz="12639" spc="-505" dirty="0" err="1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</a:t>
            </a:r>
            <a:r>
              <a:rPr lang="en-US" sz="12639" spc="-505" dirty="0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2639" spc="-505" dirty="0" err="1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과정</a:t>
            </a:r>
            <a:endParaRPr lang="en-US" sz="12639" spc="-505" dirty="0">
              <a:solidFill>
                <a:srgbClr val="FFFFFF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858000" y="5676900"/>
            <a:ext cx="491623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8000" spc="-320" dirty="0" err="1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유스케이스</a:t>
            </a:r>
            <a:endParaRPr lang="en-US" sz="8000" spc="-320" dirty="0">
              <a:solidFill>
                <a:srgbClr val="FFFFFF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2752452" y="1907724"/>
            <a:ext cx="12783096" cy="8094704"/>
          </a:xfrm>
          <a:custGeom>
            <a:avLst/>
            <a:gdLst/>
            <a:ahLst/>
            <a:cxnLst/>
            <a:rect l="l" t="t" r="r" b="b"/>
            <a:pathLst>
              <a:path w="12783096" h="8094704">
                <a:moveTo>
                  <a:pt x="0" y="0"/>
                </a:moveTo>
                <a:lnTo>
                  <a:pt x="12783096" y="0"/>
                </a:lnTo>
                <a:lnTo>
                  <a:pt x="12783096" y="8094704"/>
                </a:lnTo>
                <a:lnTo>
                  <a:pt x="0" y="80947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86500" y="1017926"/>
            <a:ext cx="7008603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유스케이스</a:t>
            </a:r>
            <a:endParaRPr lang="en-US" sz="5500" spc="-220" dirty="0">
              <a:solidFill>
                <a:srgbClr val="1FA1E4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A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79" y="547279"/>
            <a:ext cx="17193441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ahLst/>
              <a:cxn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4319662" y="4240462"/>
            <a:ext cx="9648676" cy="1806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66"/>
              </a:lnSpc>
              <a:spcBef>
                <a:spcPct val="0"/>
              </a:spcBef>
            </a:pPr>
            <a:r>
              <a:rPr lang="en-US" sz="12639" spc="-505" dirty="0" err="1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</a:t>
            </a:r>
            <a:r>
              <a:rPr lang="en-US" sz="12639" spc="-505" dirty="0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2639" spc="-505" dirty="0" err="1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과정</a:t>
            </a:r>
            <a:endParaRPr lang="en-US" sz="12639" spc="-505" dirty="0">
              <a:solidFill>
                <a:srgbClr val="FFFFFF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582147" y="5753100"/>
            <a:ext cx="5123706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8000" spc="-320" dirty="0" err="1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화면</a:t>
            </a:r>
            <a:r>
              <a:rPr lang="en-US" sz="8000" spc="-320" dirty="0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8000" spc="-320" dirty="0" err="1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정의서</a:t>
            </a:r>
            <a:endParaRPr lang="en-US" sz="8000" spc="-320" dirty="0">
              <a:solidFill>
                <a:srgbClr val="FFFFFF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38405" y="3687898"/>
            <a:ext cx="7611784" cy="5200219"/>
            <a:chOff x="0" y="0"/>
            <a:chExt cx="2004750" cy="13696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04750" cy="1369605"/>
            </a:xfrm>
            <a:custGeom>
              <a:avLst/>
              <a:gdLst/>
              <a:ahLst/>
              <a:cxnLst/>
              <a:rect l="l" t="t" r="r" b="b"/>
              <a:pathLst>
                <a:path w="2004750" h="1369605">
                  <a:moveTo>
                    <a:pt x="0" y="0"/>
                  </a:moveTo>
                  <a:lnTo>
                    <a:pt x="2004750" y="0"/>
                  </a:lnTo>
                  <a:lnTo>
                    <a:pt x="2004750" y="1369605"/>
                  </a:lnTo>
                  <a:lnTo>
                    <a:pt x="0" y="1369605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004750" cy="13981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438405" y="3090151"/>
            <a:ext cx="7611784" cy="597746"/>
            <a:chOff x="0" y="0"/>
            <a:chExt cx="2004750" cy="1574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04750" cy="157431"/>
            </a:xfrm>
            <a:custGeom>
              <a:avLst/>
              <a:gdLst/>
              <a:ahLst/>
              <a:cxnLst/>
              <a:rect l="l" t="t" r="r" b="b"/>
              <a:pathLst>
                <a:path w="2004750" h="157431">
                  <a:moveTo>
                    <a:pt x="0" y="0"/>
                  </a:moveTo>
                  <a:lnTo>
                    <a:pt x="2004750" y="0"/>
                  </a:lnTo>
                  <a:lnTo>
                    <a:pt x="2004750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004750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11" name="AutoShape 11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2" name="AutoShape 12"/>
          <p:cNvSpPr/>
          <p:nvPr/>
        </p:nvSpPr>
        <p:spPr>
          <a:xfrm>
            <a:off x="9438405" y="8850016"/>
            <a:ext cx="7611784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744607" y="3090151"/>
            <a:ext cx="7667619" cy="5847636"/>
          </a:xfrm>
          <a:custGeom>
            <a:avLst/>
            <a:gdLst/>
            <a:ahLst/>
            <a:cxnLst/>
            <a:rect l="l" t="t" r="r" b="b"/>
            <a:pathLst>
              <a:path w="7667619" h="5847636">
                <a:moveTo>
                  <a:pt x="0" y="0"/>
                </a:moveTo>
                <a:lnTo>
                  <a:pt x="7667619" y="0"/>
                </a:lnTo>
                <a:lnTo>
                  <a:pt x="7667619" y="5847637"/>
                </a:lnTo>
                <a:lnTo>
                  <a:pt x="0" y="58476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438405" y="3116292"/>
            <a:ext cx="7611784" cy="388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 dirty="0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Header 및 </a:t>
            </a:r>
            <a:r>
              <a:rPr lang="en-US" sz="2600" spc="-65" dirty="0" err="1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메인화면</a:t>
            </a:r>
            <a:endParaRPr lang="en-US" sz="2600" spc="-65" dirty="0">
              <a:solidFill>
                <a:srgbClr val="FFFFFF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73629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화면정의서</a:t>
            </a:r>
            <a:endParaRPr lang="en-US" sz="5500" spc="-220" dirty="0">
              <a:solidFill>
                <a:srgbClr val="1FA1E4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736159" y="4919899"/>
            <a:ext cx="447202" cy="44720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50"/>
                </a:lnSpc>
              </a:pPr>
              <a:r>
                <a:rPr lang="en-US" sz="1500" dirty="0">
                  <a:solidFill>
                    <a:srgbClr val="FFFFFF"/>
                  </a:solidFill>
                  <a:latin typeface="함초롬바탕" panose="02030804000101010101" pitchFamily="18" charset="-127"/>
                </a:rPr>
                <a:t>1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438405" y="4006283"/>
            <a:ext cx="7611784" cy="6077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2166" lvl="1" indent="-211083" algn="l">
              <a:lnSpc>
                <a:spcPts val="2541"/>
              </a:lnSpc>
              <a:buAutoNum type="arabicPeriod"/>
            </a:pP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</a:rPr>
              <a:t>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</a:rPr>
              <a:t>Header_Menu</a:t>
            </a:r>
            <a:endParaRPr lang="en-US" sz="1955" dirty="0">
              <a:solidFill>
                <a:srgbClr val="000000"/>
              </a:solidFill>
              <a:latin typeface="함초롬바탕" panose="02030804000101010101" pitchFamily="18" charset="-127"/>
            </a:endParaRPr>
          </a:p>
          <a:p>
            <a:pPr marL="844332" lvl="2" indent="-281444" algn="l">
              <a:lnSpc>
                <a:spcPts val="2541"/>
              </a:lnSpc>
              <a:buFont typeface="Arial"/>
              <a:buChar char="⚬"/>
            </a:pP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마우스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가져다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올려놓을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시,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드롭박스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활성화</a:t>
            </a:r>
            <a:endParaRPr lang="en-US" sz="1955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  <a:p>
            <a:pPr algn="l">
              <a:lnSpc>
                <a:spcPts val="2541"/>
              </a:lnSpc>
            </a:pP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</a:rPr>
              <a:t>   2. Banner 01</a:t>
            </a:r>
          </a:p>
          <a:p>
            <a:pPr marL="844332" lvl="2" indent="-281444" algn="l">
              <a:lnSpc>
                <a:spcPts val="2541"/>
              </a:lnSpc>
              <a:buFont typeface="Arial"/>
              <a:buChar char="⚬"/>
            </a:pP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클릭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시,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해당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주소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및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페이지로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이동</a:t>
            </a:r>
            <a:endParaRPr lang="en-US" sz="1955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  <a:p>
            <a:pPr algn="l">
              <a:lnSpc>
                <a:spcPts val="2541"/>
              </a:lnSpc>
            </a:pP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</a:rPr>
              <a:t>   3.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</a:rPr>
              <a:t>Main_Notice</a:t>
            </a:r>
            <a:endParaRPr lang="en-US" sz="1955" dirty="0">
              <a:solidFill>
                <a:srgbClr val="000000"/>
              </a:solidFill>
              <a:latin typeface="함초롬바탕" panose="02030804000101010101" pitchFamily="18" charset="-127"/>
            </a:endParaRPr>
          </a:p>
          <a:p>
            <a:pPr marL="844332" lvl="2" indent="-281444" algn="l">
              <a:lnSpc>
                <a:spcPts val="2541"/>
              </a:lnSpc>
              <a:buFont typeface="Arial"/>
              <a:buChar char="⚬"/>
            </a:pP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마우스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가져다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올려놓을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시,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해당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칸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강조</a:t>
            </a:r>
            <a:endParaRPr lang="en-US" sz="1955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  <a:p>
            <a:pPr algn="l">
              <a:lnSpc>
                <a:spcPts val="2541"/>
              </a:lnSpc>
            </a:pP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</a:rPr>
              <a:t>   4.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</a:rPr>
              <a:t>Quick_Btn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</a:rPr>
              <a:t> 01</a:t>
            </a:r>
          </a:p>
          <a:p>
            <a:pPr marL="844332" lvl="2" indent="-281444" algn="l">
              <a:lnSpc>
                <a:spcPts val="2541"/>
              </a:lnSpc>
              <a:buFont typeface="Arial"/>
              <a:buChar char="⚬"/>
            </a:pP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클릭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시,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해당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페이지로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이동</a:t>
            </a:r>
            <a:endParaRPr lang="en-US" sz="1955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  <a:p>
            <a:pPr algn="l">
              <a:lnSpc>
                <a:spcPts val="2541"/>
              </a:lnSpc>
            </a:pP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</a:rPr>
              <a:t>   5.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</a:rPr>
              <a:t>Search_Main</a:t>
            </a:r>
            <a:endParaRPr lang="en-US" sz="1955" dirty="0">
              <a:solidFill>
                <a:srgbClr val="000000"/>
              </a:solidFill>
              <a:latin typeface="함초롬바탕" panose="02030804000101010101" pitchFamily="18" charset="-127"/>
            </a:endParaRPr>
          </a:p>
          <a:p>
            <a:pPr marL="844332" lvl="2" indent="-281444" algn="l">
              <a:lnSpc>
                <a:spcPts val="2541"/>
              </a:lnSpc>
              <a:buFont typeface="Arial"/>
              <a:buChar char="⚬"/>
            </a:pP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클릭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시,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검색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이력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보여줌</a:t>
            </a:r>
            <a:endParaRPr lang="en-US" sz="1955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  <a:p>
            <a:pPr marL="844332" lvl="2" indent="-281444" algn="l">
              <a:lnSpc>
                <a:spcPts val="2541"/>
              </a:lnSpc>
              <a:buFont typeface="Arial"/>
              <a:buChar char="⚬"/>
            </a:pP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검색어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입력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가능</a:t>
            </a:r>
            <a:endParaRPr lang="en-US" sz="1955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  <a:p>
            <a:pPr algn="l">
              <a:lnSpc>
                <a:spcPts val="2541"/>
              </a:lnSpc>
            </a:pP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</a:rPr>
              <a:t>   6.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</a:rPr>
              <a:t>Login_State</a:t>
            </a:r>
            <a:endParaRPr lang="en-US" sz="1955" dirty="0">
              <a:solidFill>
                <a:srgbClr val="000000"/>
              </a:solidFill>
              <a:latin typeface="함초롬바탕" panose="02030804000101010101" pitchFamily="18" charset="-127"/>
            </a:endParaRPr>
          </a:p>
          <a:p>
            <a:pPr marL="844332" lvl="2" indent="-281444" algn="l">
              <a:lnSpc>
                <a:spcPts val="2541"/>
              </a:lnSpc>
              <a:buFont typeface="Arial"/>
              <a:buChar char="⚬"/>
            </a:pP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로그아웃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상태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=&gt;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로그인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|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회원가입</a:t>
            </a:r>
            <a:endParaRPr lang="en-US" sz="1955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  <a:p>
            <a:pPr marL="844332" lvl="2" indent="-281444" algn="l">
              <a:lnSpc>
                <a:spcPts val="2541"/>
              </a:lnSpc>
              <a:buFont typeface="Arial"/>
              <a:buChar char="⚬"/>
            </a:pP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로그인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상태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=&gt;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로그아웃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|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마이페이지</a:t>
            </a:r>
            <a:endParaRPr lang="en-US" sz="1955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  <a:p>
            <a:pPr algn="l">
              <a:lnSpc>
                <a:spcPts val="2541"/>
              </a:lnSpc>
            </a:pPr>
            <a:endParaRPr lang="en-US" sz="1955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  <a:p>
            <a:pPr algn="l">
              <a:lnSpc>
                <a:spcPts val="2541"/>
              </a:lnSpc>
            </a:pPr>
            <a:endParaRPr lang="en-US" sz="1955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  <a:p>
            <a:pPr algn="l">
              <a:lnSpc>
                <a:spcPts val="2541"/>
              </a:lnSpc>
            </a:pPr>
            <a:endParaRPr lang="en-US" sz="1955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  <a:p>
            <a:pPr algn="l">
              <a:lnSpc>
                <a:spcPts val="2541"/>
              </a:lnSpc>
            </a:pPr>
            <a:endParaRPr lang="en-US" sz="1955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  <a:p>
            <a:pPr algn="l">
              <a:lnSpc>
                <a:spcPts val="2541"/>
              </a:lnSpc>
              <a:spcBef>
                <a:spcPct val="0"/>
              </a:spcBef>
            </a:pPr>
            <a:endParaRPr lang="en-US" sz="1955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3973078" y="6013969"/>
            <a:ext cx="447202" cy="44720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50"/>
                </a:lnSpc>
              </a:pPr>
              <a:r>
                <a:rPr lang="en-US" sz="1500" dirty="0">
                  <a:solidFill>
                    <a:srgbClr val="FFFFFF"/>
                  </a:solidFill>
                  <a:latin typeface="함초롬바탕" panose="02030804000101010101" pitchFamily="18" charset="-127"/>
                </a:rPr>
                <a:t>2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176211" y="7691627"/>
            <a:ext cx="447202" cy="447202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50"/>
                </a:lnSpc>
              </a:pPr>
              <a:r>
                <a:rPr lang="en-US" sz="1500" dirty="0">
                  <a:solidFill>
                    <a:srgbClr val="FFFFFF"/>
                  </a:solidFill>
                  <a:latin typeface="함초롬바탕" panose="02030804000101010101" pitchFamily="18" charset="-127"/>
                </a:rPr>
                <a:t>3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566326" y="7309289"/>
            <a:ext cx="447202" cy="447202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50"/>
                </a:lnSpc>
              </a:pPr>
              <a:r>
                <a:rPr lang="en-US" sz="1500" dirty="0">
                  <a:solidFill>
                    <a:srgbClr val="FFFFFF"/>
                  </a:solidFill>
                  <a:latin typeface="함초롬바탕" panose="02030804000101010101" pitchFamily="18" charset="-127"/>
                </a:rPr>
                <a:t>4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6345576" y="4472697"/>
            <a:ext cx="447202" cy="447202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50"/>
                </a:lnSpc>
              </a:pPr>
              <a:r>
                <a:rPr lang="en-US" sz="1500" dirty="0">
                  <a:solidFill>
                    <a:srgbClr val="FFFFFF"/>
                  </a:solidFill>
                  <a:latin typeface="함초롬바탕" panose="02030804000101010101" pitchFamily="18" charset="-127"/>
                </a:rPr>
                <a:t>5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6972500" y="4114869"/>
            <a:ext cx="447202" cy="447202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50"/>
                </a:lnSpc>
              </a:pPr>
              <a:r>
                <a:rPr lang="en-US" sz="1500" dirty="0">
                  <a:solidFill>
                    <a:srgbClr val="FFFFFF"/>
                  </a:solidFill>
                  <a:latin typeface="함초롬바탕" panose="02030804000101010101" pitchFamily="18" charset="-127"/>
                </a:rPr>
                <a:t>6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A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79" y="547279"/>
            <a:ext cx="17193441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ahLst/>
              <a:cxn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6649863" y="4240462"/>
            <a:ext cx="4988272" cy="1806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166"/>
              </a:lnSpc>
              <a:spcBef>
                <a:spcPct val="0"/>
              </a:spcBef>
            </a:pPr>
            <a:r>
              <a:rPr lang="en-US" sz="12639" spc="-505" dirty="0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팀 </a:t>
            </a:r>
            <a:r>
              <a:rPr lang="en-US" sz="12639" spc="-505" dirty="0" err="1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소개</a:t>
            </a:r>
            <a:endParaRPr lang="en-US" sz="12639" spc="-505" dirty="0">
              <a:solidFill>
                <a:srgbClr val="FFFFFF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789493" y="2972006"/>
            <a:ext cx="8354507" cy="5916110"/>
          </a:xfrm>
          <a:custGeom>
            <a:avLst/>
            <a:gdLst/>
            <a:ahLst/>
            <a:cxnLst/>
            <a:rect l="l" t="t" r="r" b="b"/>
            <a:pathLst>
              <a:path w="8354507" h="5916110">
                <a:moveTo>
                  <a:pt x="0" y="0"/>
                </a:moveTo>
                <a:lnTo>
                  <a:pt x="8354507" y="0"/>
                </a:lnTo>
                <a:lnTo>
                  <a:pt x="8354507" y="5916110"/>
                </a:lnTo>
                <a:lnTo>
                  <a:pt x="0" y="59161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3854573" y="4165622"/>
            <a:ext cx="447202" cy="44720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50"/>
                </a:lnSpc>
              </a:pPr>
              <a:r>
                <a:rPr lang="en-US" sz="1500" dirty="0">
                  <a:solidFill>
                    <a:srgbClr val="FFFFFF"/>
                  </a:solidFill>
                  <a:latin typeface="함초롬바탕" panose="02030804000101010101" pitchFamily="18" charset="-127"/>
                </a:rPr>
                <a:t>1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73629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화면정의서</a:t>
            </a:r>
            <a:endParaRPr lang="en-US" sz="5500" spc="-220" dirty="0">
              <a:solidFill>
                <a:srgbClr val="1FA1E4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182502" y="5706460"/>
            <a:ext cx="447202" cy="44720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50"/>
                </a:lnSpc>
              </a:pPr>
              <a:r>
                <a:rPr lang="en-US" sz="1500" dirty="0">
                  <a:solidFill>
                    <a:srgbClr val="FFFFFF"/>
                  </a:solidFill>
                  <a:latin typeface="함초롬바탕" panose="02030804000101010101" pitchFamily="18" charset="-127"/>
                </a:rPr>
                <a:t>2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405587" y="6785148"/>
            <a:ext cx="447202" cy="44720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50"/>
                </a:lnSpc>
              </a:pPr>
              <a:r>
                <a:rPr lang="en-US" sz="1500" dirty="0">
                  <a:solidFill>
                    <a:srgbClr val="FFFFFF"/>
                  </a:solidFill>
                  <a:latin typeface="함초롬바탕" panose="02030804000101010101" pitchFamily="18" charset="-127"/>
                </a:rPr>
                <a:t>3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438405" y="3687898"/>
            <a:ext cx="7611784" cy="5200219"/>
            <a:chOff x="0" y="0"/>
            <a:chExt cx="2004750" cy="136960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04750" cy="1369605"/>
            </a:xfrm>
            <a:custGeom>
              <a:avLst/>
              <a:gdLst/>
              <a:ahLst/>
              <a:cxnLst/>
              <a:rect l="l" t="t" r="r" b="b"/>
              <a:pathLst>
                <a:path w="2004750" h="1369605">
                  <a:moveTo>
                    <a:pt x="0" y="0"/>
                  </a:moveTo>
                  <a:lnTo>
                    <a:pt x="2004750" y="0"/>
                  </a:lnTo>
                  <a:lnTo>
                    <a:pt x="2004750" y="1369605"/>
                  </a:lnTo>
                  <a:lnTo>
                    <a:pt x="0" y="1369605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2004750" cy="13981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438405" y="3090151"/>
            <a:ext cx="7611784" cy="597746"/>
            <a:chOff x="0" y="0"/>
            <a:chExt cx="2004750" cy="15743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004750" cy="157431"/>
            </a:xfrm>
            <a:custGeom>
              <a:avLst/>
              <a:gdLst/>
              <a:ahLst/>
              <a:cxnLst/>
              <a:rect l="l" t="t" r="r" b="b"/>
              <a:pathLst>
                <a:path w="2004750" h="157431">
                  <a:moveTo>
                    <a:pt x="0" y="0"/>
                  </a:moveTo>
                  <a:lnTo>
                    <a:pt x="2004750" y="0"/>
                  </a:lnTo>
                  <a:lnTo>
                    <a:pt x="2004750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2004750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23" name="AutoShape 23"/>
          <p:cNvSpPr/>
          <p:nvPr/>
        </p:nvSpPr>
        <p:spPr>
          <a:xfrm>
            <a:off x="9438405" y="8850016"/>
            <a:ext cx="7611784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9438405" y="3116292"/>
            <a:ext cx="7611784" cy="388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 dirty="0" err="1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관리자</a:t>
            </a:r>
            <a:r>
              <a:rPr lang="en-US" sz="2600" spc="-65" dirty="0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2600" spc="-65" dirty="0" err="1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페이지</a:t>
            </a:r>
            <a:r>
              <a:rPr lang="en-US" sz="2600" spc="-65" dirty="0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- 홈 </a:t>
            </a:r>
            <a:r>
              <a:rPr lang="en-US" sz="2600" spc="-65" dirty="0" err="1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화면</a:t>
            </a:r>
            <a:endParaRPr lang="en-US" sz="2600" spc="-65" dirty="0">
              <a:solidFill>
                <a:srgbClr val="FFFFFF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438405" y="5024074"/>
            <a:ext cx="7611784" cy="2548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2166" lvl="1" indent="-211083" algn="l">
              <a:lnSpc>
                <a:spcPts val="2541"/>
              </a:lnSpc>
              <a:buAutoNum type="arabicPeriod"/>
            </a:pP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</a:rPr>
              <a:t>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</a:rPr>
              <a:t>Manage_Header</a:t>
            </a:r>
            <a:endParaRPr lang="en-US" sz="1955" dirty="0">
              <a:solidFill>
                <a:srgbClr val="000000"/>
              </a:solidFill>
              <a:latin typeface="함초롬바탕" panose="02030804000101010101" pitchFamily="18" charset="-127"/>
            </a:endParaRPr>
          </a:p>
          <a:p>
            <a:pPr marL="844332" lvl="2" indent="-281444" algn="l">
              <a:lnSpc>
                <a:spcPts val="2541"/>
              </a:lnSpc>
              <a:buFont typeface="Arial"/>
              <a:buChar char="⚬"/>
            </a:pP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좌측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사이드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로고</a:t>
            </a:r>
            <a:endParaRPr lang="en-US" sz="1955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  <a:p>
            <a:pPr marL="844332" lvl="2" indent="-281444" algn="l">
              <a:lnSpc>
                <a:spcPts val="2541"/>
              </a:lnSpc>
              <a:buFont typeface="Arial"/>
              <a:buChar char="⚬"/>
            </a:pP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중앙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‘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관리자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페이지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’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클릭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시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관리자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홈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화면으로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이동</a:t>
            </a:r>
            <a:endParaRPr lang="en-US" sz="1955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  <a:p>
            <a:pPr marL="844332" lvl="2" indent="-281444" algn="l">
              <a:lnSpc>
                <a:spcPts val="2541"/>
              </a:lnSpc>
              <a:buFont typeface="Arial"/>
              <a:buChar char="⚬"/>
            </a:pP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우측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‘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메인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페이지로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이동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’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클릭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시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메인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화면으로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이동</a:t>
            </a:r>
            <a:endParaRPr lang="en-US" sz="1955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  <a:p>
            <a:pPr marL="422166" lvl="1" indent="-211083" algn="l">
              <a:lnSpc>
                <a:spcPts val="2541"/>
              </a:lnSpc>
              <a:buAutoNum type="arabicPeriod"/>
            </a:pP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</a:rPr>
              <a:t> Manage_Menu01</a:t>
            </a:r>
          </a:p>
          <a:p>
            <a:pPr marL="844332" lvl="2" indent="-281444" algn="l">
              <a:lnSpc>
                <a:spcPts val="2541"/>
              </a:lnSpc>
              <a:spcBef>
                <a:spcPct val="0"/>
              </a:spcBef>
              <a:buFont typeface="Arial"/>
              <a:buChar char="⚬"/>
            </a:pP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메뉴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클릭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시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해당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기능을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제공하는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페이지로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이동</a:t>
            </a:r>
            <a:endParaRPr lang="en-US" sz="1955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  <a:p>
            <a:pPr marL="422166" lvl="1" indent="-211083" algn="l">
              <a:lnSpc>
                <a:spcPts val="2541"/>
              </a:lnSpc>
              <a:buAutoNum type="arabicPeriod"/>
            </a:pP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</a:rPr>
              <a:t> Manage_Menu02</a:t>
            </a:r>
          </a:p>
          <a:p>
            <a:pPr marL="844332" lvl="2" indent="-281444" algn="l">
              <a:lnSpc>
                <a:spcPts val="2541"/>
              </a:lnSpc>
              <a:spcBef>
                <a:spcPct val="0"/>
              </a:spcBef>
              <a:buFont typeface="Arial"/>
              <a:buChar char="⚬"/>
            </a:pP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메뉴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클릭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시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해당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기능을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제공하는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페이지로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이동</a:t>
            </a:r>
            <a:endParaRPr lang="en-US" sz="1955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9438405" y="3687898"/>
            <a:ext cx="7611784" cy="5200219"/>
            <a:chOff x="0" y="0"/>
            <a:chExt cx="2004750" cy="13696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04750" cy="1369605"/>
            </a:xfrm>
            <a:custGeom>
              <a:avLst/>
              <a:gdLst/>
              <a:ahLst/>
              <a:cxnLst/>
              <a:rect l="l" t="t" r="r" b="b"/>
              <a:pathLst>
                <a:path w="2004750" h="1369605">
                  <a:moveTo>
                    <a:pt x="0" y="0"/>
                  </a:moveTo>
                  <a:lnTo>
                    <a:pt x="2004750" y="0"/>
                  </a:lnTo>
                  <a:lnTo>
                    <a:pt x="2004750" y="1369605"/>
                  </a:lnTo>
                  <a:lnTo>
                    <a:pt x="0" y="1369605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004750" cy="13981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438405" y="3090151"/>
            <a:ext cx="7611784" cy="597746"/>
            <a:chOff x="0" y="0"/>
            <a:chExt cx="2004750" cy="15743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04750" cy="157431"/>
            </a:xfrm>
            <a:custGeom>
              <a:avLst/>
              <a:gdLst/>
              <a:ahLst/>
              <a:cxnLst/>
              <a:rect l="l" t="t" r="r" b="b"/>
              <a:pathLst>
                <a:path w="2004750" h="157431">
                  <a:moveTo>
                    <a:pt x="0" y="0"/>
                  </a:moveTo>
                  <a:lnTo>
                    <a:pt x="2004750" y="0"/>
                  </a:lnTo>
                  <a:lnTo>
                    <a:pt x="2004750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004750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12" name="AutoShape 12"/>
          <p:cNvSpPr/>
          <p:nvPr/>
        </p:nvSpPr>
        <p:spPr>
          <a:xfrm>
            <a:off x="9438405" y="8850016"/>
            <a:ext cx="7611784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60855" y="3090151"/>
            <a:ext cx="8835124" cy="5773629"/>
          </a:xfrm>
          <a:custGeom>
            <a:avLst/>
            <a:gdLst/>
            <a:ahLst/>
            <a:cxnLst/>
            <a:rect l="l" t="t" r="r" b="b"/>
            <a:pathLst>
              <a:path w="8835124" h="5773629">
                <a:moveTo>
                  <a:pt x="0" y="0"/>
                </a:moveTo>
                <a:lnTo>
                  <a:pt x="8835124" y="0"/>
                </a:lnTo>
                <a:lnTo>
                  <a:pt x="8835124" y="5773629"/>
                </a:lnTo>
                <a:lnTo>
                  <a:pt x="0" y="57736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73629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화면정의서</a:t>
            </a:r>
            <a:endParaRPr lang="en-US" sz="5500" spc="-220" dirty="0">
              <a:solidFill>
                <a:srgbClr val="1FA1E4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438405" y="3116404"/>
            <a:ext cx="7611784" cy="388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 dirty="0" err="1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마이페이지</a:t>
            </a:r>
            <a:r>
              <a:rPr lang="en-US" sz="2600" spc="-65" dirty="0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- </a:t>
            </a:r>
            <a:r>
              <a:rPr lang="en-US" sz="2600" spc="-65" dirty="0" err="1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오프라인</a:t>
            </a:r>
            <a:r>
              <a:rPr lang="en-US" sz="2600" spc="-65" dirty="0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2600" spc="-65" dirty="0" err="1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교육</a:t>
            </a:r>
            <a:r>
              <a:rPr lang="en-US" sz="2600" spc="-65" dirty="0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/</a:t>
            </a:r>
            <a:r>
              <a:rPr lang="en-US" sz="2600" spc="-65" dirty="0" err="1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체험</a:t>
            </a:r>
            <a:r>
              <a:rPr lang="en-US" sz="2600" spc="-65" dirty="0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2600" spc="-65" dirty="0" err="1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신청현황</a:t>
            </a:r>
            <a:endParaRPr lang="en-US" sz="2600" spc="-65" dirty="0">
              <a:solidFill>
                <a:srgbClr val="FFFFFF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438405" y="5005470"/>
            <a:ext cx="7611784" cy="2548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2166" lvl="1" indent="-211083" algn="l">
              <a:lnSpc>
                <a:spcPts val="2541"/>
              </a:lnSpc>
              <a:buFont typeface="Arial"/>
              <a:buChar char="•"/>
            </a:pP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</a:rPr>
              <a:t>1.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</a:rPr>
              <a:t>Mypage_offline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</a:rPr>
              <a:t>-apply</a:t>
            </a:r>
          </a:p>
          <a:p>
            <a:pPr marL="422166" lvl="1" indent="-211083" algn="l">
              <a:lnSpc>
                <a:spcPts val="2541"/>
              </a:lnSpc>
              <a:buFont typeface="Arial"/>
              <a:buChar char="•"/>
            </a:pP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</a:rPr>
              <a:t>2.Mypage_offline-apply_list</a:t>
            </a:r>
          </a:p>
          <a:p>
            <a:pPr marL="422166" lvl="1" indent="-211083" algn="l">
              <a:lnSpc>
                <a:spcPts val="2541"/>
              </a:lnSpc>
              <a:buFont typeface="Arial"/>
              <a:buChar char="•"/>
            </a:pP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회원이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신청한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교육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목록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,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승인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대기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,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승인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,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비승인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,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대기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신청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, </a:t>
            </a:r>
          </a:p>
          <a:p>
            <a:pPr algn="l">
              <a:lnSpc>
                <a:spcPts val="2541"/>
              </a:lnSpc>
            </a:pP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    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신청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실패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,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신청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취소를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확인할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수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있는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페이지</a:t>
            </a:r>
            <a:endParaRPr lang="en-US" sz="1955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  <a:p>
            <a:pPr marL="422166" lvl="1" indent="-211083" algn="l">
              <a:lnSpc>
                <a:spcPts val="2541"/>
              </a:lnSpc>
              <a:buFont typeface="Arial"/>
              <a:buChar char="•"/>
            </a:pP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</a:rPr>
              <a:t>3.Mypage_offline-apply_form</a:t>
            </a:r>
          </a:p>
          <a:p>
            <a:pPr marL="422166" lvl="1" indent="-211083" algn="l">
              <a:lnSpc>
                <a:spcPts val="2541"/>
              </a:lnSpc>
              <a:buFont typeface="Arial"/>
              <a:buChar char="•"/>
            </a:pP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번호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,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구분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,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교육·체험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명 /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상세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프로그램명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,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운영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기간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,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승인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여부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, </a:t>
            </a:r>
          </a:p>
          <a:p>
            <a:pPr algn="l">
              <a:lnSpc>
                <a:spcPts val="2541"/>
              </a:lnSpc>
            </a:pP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</a:rPr>
              <a:t>     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신청서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버튼</a:t>
            </a:r>
            <a:endParaRPr lang="en-US" sz="1955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  <a:p>
            <a:pPr marL="422166" lvl="1" indent="-211083" algn="l">
              <a:lnSpc>
                <a:spcPts val="2541"/>
              </a:lnSpc>
              <a:buFont typeface="Arial"/>
              <a:buChar char="•"/>
            </a:pP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해당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신청현황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리스트</a:t>
            </a:r>
            <a:r>
              <a:rPr lang="en-US" sz="195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95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제공</a:t>
            </a:r>
            <a:endParaRPr lang="en-US" sz="1955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2873816" y="7332569"/>
            <a:ext cx="5009389" cy="887117"/>
            <a:chOff x="0" y="0"/>
            <a:chExt cx="1319345" cy="23364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19345" cy="233644"/>
            </a:xfrm>
            <a:custGeom>
              <a:avLst/>
              <a:gdLst/>
              <a:ahLst/>
              <a:cxnLst/>
              <a:rect l="l" t="t" r="r" b="b"/>
              <a:pathLst>
                <a:path w="1319345" h="233644">
                  <a:moveTo>
                    <a:pt x="0" y="0"/>
                  </a:moveTo>
                  <a:lnTo>
                    <a:pt x="1319345" y="0"/>
                  </a:lnTo>
                  <a:lnTo>
                    <a:pt x="1319345" y="233644"/>
                  </a:lnTo>
                  <a:lnTo>
                    <a:pt x="0" y="2336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D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1319345" cy="2622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21883" y="7181314"/>
            <a:ext cx="714364" cy="151256"/>
            <a:chOff x="0" y="0"/>
            <a:chExt cx="188145" cy="3983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88145" cy="39837"/>
            </a:xfrm>
            <a:custGeom>
              <a:avLst/>
              <a:gdLst/>
              <a:ahLst/>
              <a:cxnLst/>
              <a:rect l="l" t="t" r="r" b="b"/>
              <a:pathLst>
                <a:path w="188145" h="39837">
                  <a:moveTo>
                    <a:pt x="0" y="0"/>
                  </a:moveTo>
                  <a:lnTo>
                    <a:pt x="188145" y="0"/>
                  </a:lnTo>
                  <a:lnTo>
                    <a:pt x="188145" y="39837"/>
                  </a:lnTo>
                  <a:lnTo>
                    <a:pt x="0" y="398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D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188145" cy="684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75946" y="6959259"/>
            <a:ext cx="297682" cy="297682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70"/>
                </a:lnSpc>
              </a:pPr>
              <a:r>
                <a:rPr lang="en-US" sz="900" dirty="0">
                  <a:solidFill>
                    <a:srgbClr val="FFFFFF"/>
                  </a:solidFill>
                  <a:latin typeface="함초롬바탕" panose="02030804000101010101" pitchFamily="18" charset="-127"/>
                </a:rPr>
                <a:t>1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724974" y="7181314"/>
            <a:ext cx="297682" cy="297682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70"/>
                </a:lnSpc>
              </a:pPr>
              <a:r>
                <a:rPr lang="en-US" sz="900" dirty="0">
                  <a:solidFill>
                    <a:srgbClr val="FFFFFF"/>
                  </a:solidFill>
                  <a:latin typeface="함초롬바탕" panose="02030804000101010101" pitchFamily="18" charset="-127"/>
                </a:rPr>
                <a:t>2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7270081" y="7378509"/>
            <a:ext cx="297682" cy="297682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170"/>
                </a:lnSpc>
              </a:pPr>
              <a:r>
                <a:rPr lang="en-US" sz="900" dirty="0">
                  <a:solidFill>
                    <a:srgbClr val="FFFFFF"/>
                  </a:solidFill>
                  <a:latin typeface="함초롬바탕" panose="02030804000101010101" pitchFamily="18" charset="-127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38405" y="3687898"/>
            <a:ext cx="7611784" cy="5200219"/>
            <a:chOff x="0" y="0"/>
            <a:chExt cx="2004750" cy="13696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04750" cy="1369605"/>
            </a:xfrm>
            <a:custGeom>
              <a:avLst/>
              <a:gdLst/>
              <a:ahLst/>
              <a:cxnLst/>
              <a:rect l="l" t="t" r="r" b="b"/>
              <a:pathLst>
                <a:path w="2004750" h="1369605">
                  <a:moveTo>
                    <a:pt x="0" y="0"/>
                  </a:moveTo>
                  <a:lnTo>
                    <a:pt x="2004750" y="0"/>
                  </a:lnTo>
                  <a:lnTo>
                    <a:pt x="2004750" y="1369605"/>
                  </a:lnTo>
                  <a:lnTo>
                    <a:pt x="0" y="1369605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004750" cy="13981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438405" y="3090151"/>
            <a:ext cx="7611784" cy="597746"/>
            <a:chOff x="0" y="0"/>
            <a:chExt cx="2004750" cy="1574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04750" cy="157431"/>
            </a:xfrm>
            <a:custGeom>
              <a:avLst/>
              <a:gdLst/>
              <a:ahLst/>
              <a:cxnLst/>
              <a:rect l="l" t="t" r="r" b="b"/>
              <a:pathLst>
                <a:path w="2004750" h="157431">
                  <a:moveTo>
                    <a:pt x="0" y="0"/>
                  </a:moveTo>
                  <a:lnTo>
                    <a:pt x="2004750" y="0"/>
                  </a:lnTo>
                  <a:lnTo>
                    <a:pt x="2004750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004750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11" name="AutoShape 11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2" name="AutoShape 12"/>
          <p:cNvSpPr/>
          <p:nvPr/>
        </p:nvSpPr>
        <p:spPr>
          <a:xfrm>
            <a:off x="9438405" y="8850016"/>
            <a:ext cx="7611784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767527" y="4057414"/>
            <a:ext cx="6703281" cy="3315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80"/>
              </a:lnSpc>
            </a:pPr>
            <a:endParaRPr dirty="0">
              <a:latin typeface="함초롬바탕" panose="02030804000101010101" pitchFamily="18" charset="-127"/>
            </a:endParaRPr>
          </a:p>
          <a:p>
            <a:pPr algn="just">
              <a:lnSpc>
                <a:spcPts val="2880"/>
              </a:lnSpc>
            </a:pPr>
            <a:endParaRPr dirty="0">
              <a:latin typeface="함초롬바탕" panose="02030804000101010101" pitchFamily="18" charset="-127"/>
            </a:endParaRP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상태별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,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공간별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,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카테고리별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,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날짜별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필터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버튼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클릭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시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선택한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결과만을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선별하는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필터링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기능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제공</a:t>
            </a:r>
            <a:endParaRPr lang="en-US" sz="1800" spc="-26" dirty="0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좋아요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,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북마크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기능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제공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강의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상태에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따라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포스터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상태가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달라지는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기능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제공</a:t>
            </a:r>
            <a:endParaRPr lang="en-US" sz="1800" spc="-26" dirty="0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  <a:p>
            <a:pPr algn="just">
              <a:lnSpc>
                <a:spcPts val="2880"/>
              </a:lnSpc>
            </a:pPr>
            <a:endParaRPr lang="en-US" sz="1800" spc="-26" dirty="0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  <a:p>
            <a:pPr algn="just">
              <a:lnSpc>
                <a:spcPts val="2880"/>
              </a:lnSpc>
            </a:pPr>
            <a:endParaRPr lang="en-US" sz="1800" spc="-26" dirty="0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  <a:p>
            <a:pPr algn="just">
              <a:lnSpc>
                <a:spcPts val="2880"/>
              </a:lnSpc>
            </a:pPr>
            <a:endParaRPr lang="en-US" sz="1800" spc="-26" dirty="0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438405" y="3116424"/>
            <a:ext cx="7611784" cy="389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 dirty="0" err="1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오프라인</a:t>
            </a:r>
            <a:r>
              <a:rPr lang="en-US" sz="2600" spc="-65" dirty="0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2600" spc="-65" dirty="0" err="1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강의</a:t>
            </a:r>
            <a:r>
              <a:rPr lang="en-US" sz="2600" spc="-65" dirty="0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2600" spc="-65" dirty="0" err="1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목록</a:t>
            </a:r>
            <a:r>
              <a:rPr lang="en-US" sz="2600" spc="-65" dirty="0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2600" spc="-65" dirty="0" err="1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페이지</a:t>
            </a:r>
            <a:endParaRPr lang="en-US" sz="2600" spc="-65" dirty="0">
              <a:solidFill>
                <a:srgbClr val="FFFFFF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73629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개발환경</a:t>
            </a:r>
            <a:endParaRPr lang="en-US" sz="5500" spc="-220" dirty="0">
              <a:solidFill>
                <a:srgbClr val="1FA1E4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789117" y="2263397"/>
            <a:ext cx="7578599" cy="7335558"/>
          </a:xfrm>
          <a:custGeom>
            <a:avLst/>
            <a:gdLst/>
            <a:ahLst/>
            <a:cxnLst/>
            <a:rect l="l" t="t" r="r" b="b"/>
            <a:pathLst>
              <a:path w="7578599" h="7335558">
                <a:moveTo>
                  <a:pt x="0" y="0"/>
                </a:moveTo>
                <a:lnTo>
                  <a:pt x="7578599" y="0"/>
                </a:lnTo>
                <a:lnTo>
                  <a:pt x="7578599" y="7335557"/>
                </a:lnTo>
                <a:lnTo>
                  <a:pt x="0" y="73355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270"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38405" y="3687898"/>
            <a:ext cx="7611784" cy="5200219"/>
            <a:chOff x="0" y="0"/>
            <a:chExt cx="2004750" cy="13696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04750" cy="1369605"/>
            </a:xfrm>
            <a:custGeom>
              <a:avLst/>
              <a:gdLst/>
              <a:ahLst/>
              <a:cxnLst/>
              <a:rect l="l" t="t" r="r" b="b"/>
              <a:pathLst>
                <a:path w="2004750" h="1369605">
                  <a:moveTo>
                    <a:pt x="0" y="0"/>
                  </a:moveTo>
                  <a:lnTo>
                    <a:pt x="2004750" y="0"/>
                  </a:lnTo>
                  <a:lnTo>
                    <a:pt x="2004750" y="1369605"/>
                  </a:lnTo>
                  <a:lnTo>
                    <a:pt x="0" y="1369605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004750" cy="13981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438405" y="3090151"/>
            <a:ext cx="7611784" cy="597746"/>
            <a:chOff x="0" y="0"/>
            <a:chExt cx="2004750" cy="1574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04750" cy="157431"/>
            </a:xfrm>
            <a:custGeom>
              <a:avLst/>
              <a:gdLst/>
              <a:ahLst/>
              <a:cxnLst/>
              <a:rect l="l" t="t" r="r" b="b"/>
              <a:pathLst>
                <a:path w="2004750" h="157431">
                  <a:moveTo>
                    <a:pt x="0" y="0"/>
                  </a:moveTo>
                  <a:lnTo>
                    <a:pt x="2004750" y="0"/>
                  </a:lnTo>
                  <a:lnTo>
                    <a:pt x="2004750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004750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11" name="AutoShape 11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2" name="AutoShape 12"/>
          <p:cNvSpPr/>
          <p:nvPr/>
        </p:nvSpPr>
        <p:spPr>
          <a:xfrm>
            <a:off x="9438405" y="8850016"/>
            <a:ext cx="7611784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300206" y="2063202"/>
            <a:ext cx="6787948" cy="8134000"/>
          </a:xfrm>
          <a:custGeom>
            <a:avLst/>
            <a:gdLst/>
            <a:ahLst/>
            <a:cxnLst/>
            <a:rect l="l" t="t" r="r" b="b"/>
            <a:pathLst>
              <a:path w="6787948" h="8134000">
                <a:moveTo>
                  <a:pt x="0" y="0"/>
                </a:moveTo>
                <a:lnTo>
                  <a:pt x="6787948" y="0"/>
                </a:lnTo>
                <a:lnTo>
                  <a:pt x="6787948" y="8134000"/>
                </a:lnTo>
                <a:lnTo>
                  <a:pt x="0" y="8134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182"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892656" y="4600772"/>
            <a:ext cx="6703281" cy="480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80"/>
              </a:lnSpc>
            </a:pPr>
            <a:endParaRPr dirty="0">
              <a:latin typeface="함초롬바탕" panose="02030804000101010101" pitchFamily="18" charset="-127"/>
            </a:endParaRPr>
          </a:p>
          <a:p>
            <a:pPr algn="just">
              <a:lnSpc>
                <a:spcPts val="2880"/>
              </a:lnSpc>
            </a:pPr>
            <a:endParaRPr dirty="0">
              <a:latin typeface="함초롬바탕" panose="02030804000101010101" pitchFamily="18" charset="-127"/>
            </a:endParaRP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좋아요를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북마크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기능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제공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.</a:t>
            </a: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원하는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시간대의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강의를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선택할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수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있는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기능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제공</a:t>
            </a:r>
            <a:endParaRPr lang="en-US" sz="1800" spc="-26" dirty="0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운영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장소를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클릭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시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찾아오는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길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페이지로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이동되는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기능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제공</a:t>
            </a:r>
            <a:endParaRPr lang="en-US" sz="1800" spc="-26" dirty="0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목록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클릭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시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오프라인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프로그램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목록으로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돌아가는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기능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제공</a:t>
            </a:r>
            <a:endParaRPr lang="en-US" sz="1800" spc="-26" dirty="0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원하는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강의를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선택한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후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신청하기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버튼을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누를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시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신청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페이지로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이동된다</a:t>
            </a:r>
            <a:endParaRPr lang="en-US" sz="1800" spc="-26" dirty="0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비고란을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통해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강의의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</a:p>
          <a:p>
            <a:pPr algn="just">
              <a:lnSpc>
                <a:spcPts val="2880"/>
              </a:lnSpc>
            </a:pPr>
            <a:endParaRPr lang="en-US" sz="1800" spc="-26" dirty="0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  <a:p>
            <a:pPr algn="just">
              <a:lnSpc>
                <a:spcPts val="2880"/>
              </a:lnSpc>
            </a:pPr>
            <a:endParaRPr lang="en-US" sz="1800" spc="-26" dirty="0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  <a:p>
            <a:pPr algn="just">
              <a:lnSpc>
                <a:spcPts val="2880"/>
              </a:lnSpc>
            </a:pPr>
            <a:endParaRPr lang="en-US" sz="1800" spc="-26" dirty="0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  <a:p>
            <a:pPr algn="just">
              <a:lnSpc>
                <a:spcPts val="2880"/>
              </a:lnSpc>
            </a:pPr>
            <a:endParaRPr lang="en-US" sz="1800" spc="-26" dirty="0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438405" y="3116424"/>
            <a:ext cx="7611784" cy="389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 dirty="0" err="1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오프라인</a:t>
            </a:r>
            <a:r>
              <a:rPr lang="en-US" sz="2600" spc="-65" dirty="0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2600" spc="-65" dirty="0" err="1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프로그램</a:t>
            </a:r>
            <a:r>
              <a:rPr lang="en-US" sz="2600" spc="-65" dirty="0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2600" spc="-65" dirty="0" err="1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운영</a:t>
            </a:r>
            <a:r>
              <a:rPr lang="en-US" sz="2600" spc="-65" dirty="0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2600" spc="-65" dirty="0" err="1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목록</a:t>
            </a:r>
            <a:r>
              <a:rPr lang="en-US" sz="2600" spc="-65" dirty="0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2600" spc="-65" dirty="0" err="1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페이지</a:t>
            </a:r>
            <a:endParaRPr lang="en-US" sz="2600" spc="-65" dirty="0">
              <a:solidFill>
                <a:srgbClr val="FFFFFF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73629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개발환경</a:t>
            </a:r>
            <a:endParaRPr lang="en-US" sz="5500" spc="-220" dirty="0">
              <a:solidFill>
                <a:srgbClr val="1FA1E4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A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79" y="547279"/>
            <a:ext cx="17193441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ahLst/>
              <a:cxn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4319662" y="4240462"/>
            <a:ext cx="9648676" cy="1806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66"/>
              </a:lnSpc>
              <a:spcBef>
                <a:spcPct val="0"/>
              </a:spcBef>
            </a:pPr>
            <a:r>
              <a:rPr lang="en-US" sz="12639" spc="-505" dirty="0" err="1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</a:t>
            </a:r>
            <a:r>
              <a:rPr lang="en-US" sz="12639" spc="-505" dirty="0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2639" spc="-505" dirty="0" err="1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결과</a:t>
            </a:r>
            <a:endParaRPr lang="en-US" sz="12639" spc="-505" dirty="0">
              <a:solidFill>
                <a:srgbClr val="FFFFFF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9438405" y="3687898"/>
            <a:ext cx="7611784" cy="5200219"/>
            <a:chOff x="0" y="0"/>
            <a:chExt cx="2004750" cy="13696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04750" cy="1369605"/>
            </a:xfrm>
            <a:custGeom>
              <a:avLst/>
              <a:gdLst/>
              <a:ahLst/>
              <a:cxnLst/>
              <a:rect l="l" t="t" r="r" b="b"/>
              <a:pathLst>
                <a:path w="2004750" h="1369605">
                  <a:moveTo>
                    <a:pt x="0" y="0"/>
                  </a:moveTo>
                  <a:lnTo>
                    <a:pt x="2004750" y="0"/>
                  </a:lnTo>
                  <a:lnTo>
                    <a:pt x="2004750" y="1369605"/>
                  </a:lnTo>
                  <a:lnTo>
                    <a:pt x="0" y="1369605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004750" cy="13981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438405" y="3090151"/>
            <a:ext cx="7611784" cy="597746"/>
            <a:chOff x="0" y="0"/>
            <a:chExt cx="2004750" cy="15743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04750" cy="157431"/>
            </a:xfrm>
            <a:custGeom>
              <a:avLst/>
              <a:gdLst/>
              <a:ahLst/>
              <a:cxnLst/>
              <a:rect l="l" t="t" r="r" b="b"/>
              <a:pathLst>
                <a:path w="2004750" h="157431">
                  <a:moveTo>
                    <a:pt x="0" y="0"/>
                  </a:moveTo>
                  <a:lnTo>
                    <a:pt x="2004750" y="0"/>
                  </a:lnTo>
                  <a:lnTo>
                    <a:pt x="2004750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004750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12" name="AutoShape 12"/>
          <p:cNvSpPr/>
          <p:nvPr/>
        </p:nvSpPr>
        <p:spPr>
          <a:xfrm>
            <a:off x="9438405" y="8850016"/>
            <a:ext cx="7611784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204651" y="2122499"/>
            <a:ext cx="9087720" cy="4689571"/>
          </a:xfrm>
          <a:custGeom>
            <a:avLst/>
            <a:gdLst/>
            <a:ahLst/>
            <a:cxnLst/>
            <a:rect l="l" t="t" r="r" b="b"/>
            <a:pathLst>
              <a:path w="9087720" h="4689571">
                <a:moveTo>
                  <a:pt x="0" y="0"/>
                </a:moveTo>
                <a:lnTo>
                  <a:pt x="9087720" y="0"/>
                </a:lnTo>
                <a:lnTo>
                  <a:pt x="9087720" y="4689571"/>
                </a:lnTo>
                <a:lnTo>
                  <a:pt x="0" y="46895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8238"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204651" y="6812070"/>
            <a:ext cx="9087720" cy="2588076"/>
          </a:xfrm>
          <a:custGeom>
            <a:avLst/>
            <a:gdLst/>
            <a:ahLst/>
            <a:cxnLst/>
            <a:rect l="l" t="t" r="r" b="b"/>
            <a:pathLst>
              <a:path w="9087720" h="2588076">
                <a:moveTo>
                  <a:pt x="0" y="0"/>
                </a:moveTo>
                <a:lnTo>
                  <a:pt x="9087720" y="0"/>
                </a:lnTo>
                <a:lnTo>
                  <a:pt x="9087720" y="2588077"/>
                </a:lnTo>
                <a:lnTo>
                  <a:pt x="0" y="25880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4863"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9292371" y="2608001"/>
            <a:ext cx="7975135" cy="1383401"/>
          </a:xfrm>
          <a:custGeom>
            <a:avLst/>
            <a:gdLst/>
            <a:ahLst/>
            <a:cxnLst/>
            <a:rect l="l" t="t" r="r" b="b"/>
            <a:pathLst>
              <a:path w="7975135" h="1383401">
                <a:moveTo>
                  <a:pt x="0" y="0"/>
                </a:moveTo>
                <a:lnTo>
                  <a:pt x="7975135" y="0"/>
                </a:lnTo>
                <a:lnTo>
                  <a:pt x="7975135" y="1383401"/>
                </a:lnTo>
                <a:lnTo>
                  <a:pt x="0" y="13834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04867"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9292371" y="4595508"/>
            <a:ext cx="5136908" cy="1108324"/>
          </a:xfrm>
          <a:custGeom>
            <a:avLst/>
            <a:gdLst/>
            <a:ahLst/>
            <a:cxnLst/>
            <a:rect l="l" t="t" r="r" b="b"/>
            <a:pathLst>
              <a:path w="5136908" h="1108324">
                <a:moveTo>
                  <a:pt x="0" y="0"/>
                </a:moveTo>
                <a:lnTo>
                  <a:pt x="5136908" y="0"/>
                </a:lnTo>
                <a:lnTo>
                  <a:pt x="5136908" y="1108324"/>
                </a:lnTo>
                <a:lnTo>
                  <a:pt x="0" y="11083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47222"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9292371" y="5703832"/>
            <a:ext cx="7157532" cy="898853"/>
          </a:xfrm>
          <a:custGeom>
            <a:avLst/>
            <a:gdLst/>
            <a:ahLst/>
            <a:cxnLst/>
            <a:rect l="l" t="t" r="r" b="b"/>
            <a:pathLst>
              <a:path w="7157532" h="898853">
                <a:moveTo>
                  <a:pt x="0" y="0"/>
                </a:moveTo>
                <a:lnTo>
                  <a:pt x="7157532" y="0"/>
                </a:lnTo>
                <a:lnTo>
                  <a:pt x="7157532" y="898853"/>
                </a:lnTo>
                <a:lnTo>
                  <a:pt x="0" y="8988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73629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</a:t>
            </a:r>
            <a:r>
              <a:rPr lang="en-US" sz="5500" spc="-220" dirty="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결과</a:t>
            </a:r>
            <a:endParaRPr lang="en-US" sz="5500" spc="-220" dirty="0">
              <a:solidFill>
                <a:srgbClr val="1FA1E4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519497" y="6707295"/>
            <a:ext cx="6703281" cy="1823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80"/>
              </a:lnSpc>
            </a:pPr>
            <a:endParaRPr dirty="0"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배너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carousel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사용하여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보여주기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(3초마다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자동으로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넘어감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)</a:t>
            </a:r>
          </a:p>
          <a:p>
            <a:pPr algn="just">
              <a:lnSpc>
                <a:spcPts val="2880"/>
              </a:lnSpc>
            </a:pPr>
            <a:endParaRPr lang="en-US" sz="1800" spc="-26" dirty="0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공지사항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최신순으로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가져와서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4개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보여주기</a:t>
            </a:r>
            <a:endParaRPr lang="en-US" sz="1800" spc="-26" dirty="0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just">
              <a:lnSpc>
                <a:spcPts val="2880"/>
              </a:lnSpc>
            </a:pPr>
            <a:endParaRPr lang="en-US" sz="1800" spc="-26" dirty="0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839212" y="1329407"/>
            <a:ext cx="6609576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 dirty="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Home</a:t>
            </a:r>
            <a:r>
              <a:rPr lang="en-US" sz="3000" spc="-120" dirty="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3000" spc="-1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화면</a:t>
            </a:r>
            <a:endParaRPr lang="en-US" sz="3000" spc="-120" dirty="0">
              <a:solidFill>
                <a:srgbClr val="1FA1E4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9438405" y="3687898"/>
            <a:ext cx="7611784" cy="5200219"/>
            <a:chOff x="0" y="0"/>
            <a:chExt cx="2004750" cy="13696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04750" cy="1369605"/>
            </a:xfrm>
            <a:custGeom>
              <a:avLst/>
              <a:gdLst/>
              <a:ahLst/>
              <a:cxnLst/>
              <a:rect l="l" t="t" r="r" b="b"/>
              <a:pathLst>
                <a:path w="2004750" h="1369605">
                  <a:moveTo>
                    <a:pt x="0" y="0"/>
                  </a:moveTo>
                  <a:lnTo>
                    <a:pt x="2004750" y="0"/>
                  </a:lnTo>
                  <a:lnTo>
                    <a:pt x="2004750" y="1369605"/>
                  </a:lnTo>
                  <a:lnTo>
                    <a:pt x="0" y="1369605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004750" cy="13981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9" name="AutoShape 9"/>
          <p:cNvSpPr/>
          <p:nvPr/>
        </p:nvSpPr>
        <p:spPr>
          <a:xfrm>
            <a:off x="9438405" y="8850016"/>
            <a:ext cx="7611784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567102" y="2241353"/>
            <a:ext cx="8409705" cy="7263299"/>
          </a:xfrm>
          <a:custGeom>
            <a:avLst/>
            <a:gdLst/>
            <a:ahLst/>
            <a:cxnLst/>
            <a:rect l="l" t="t" r="r" b="b"/>
            <a:pathLst>
              <a:path w="8409705" h="7263299">
                <a:moveTo>
                  <a:pt x="0" y="0"/>
                </a:moveTo>
                <a:lnTo>
                  <a:pt x="8409704" y="0"/>
                </a:lnTo>
                <a:lnTo>
                  <a:pt x="8409704" y="7263299"/>
                </a:lnTo>
                <a:lnTo>
                  <a:pt x="0" y="72632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8976806" y="1989364"/>
            <a:ext cx="6783755" cy="1182489"/>
          </a:xfrm>
          <a:custGeom>
            <a:avLst/>
            <a:gdLst/>
            <a:ahLst/>
            <a:cxnLst/>
            <a:rect l="l" t="t" r="r" b="b"/>
            <a:pathLst>
              <a:path w="6783755" h="1182489">
                <a:moveTo>
                  <a:pt x="0" y="0"/>
                </a:moveTo>
                <a:lnTo>
                  <a:pt x="6783755" y="0"/>
                </a:lnTo>
                <a:lnTo>
                  <a:pt x="6783755" y="1182490"/>
                </a:lnTo>
                <a:lnTo>
                  <a:pt x="0" y="11824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8976806" y="4554955"/>
            <a:ext cx="6783755" cy="1177090"/>
          </a:xfrm>
          <a:custGeom>
            <a:avLst/>
            <a:gdLst/>
            <a:ahLst/>
            <a:cxnLst/>
            <a:rect l="l" t="t" r="r" b="b"/>
            <a:pathLst>
              <a:path w="6783755" h="1177090">
                <a:moveTo>
                  <a:pt x="0" y="0"/>
                </a:moveTo>
                <a:lnTo>
                  <a:pt x="6783755" y="0"/>
                </a:lnTo>
                <a:lnTo>
                  <a:pt x="6783755" y="1177090"/>
                </a:lnTo>
                <a:lnTo>
                  <a:pt x="0" y="11770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8976806" y="3171854"/>
            <a:ext cx="8282494" cy="998599"/>
          </a:xfrm>
          <a:custGeom>
            <a:avLst/>
            <a:gdLst/>
            <a:ahLst/>
            <a:cxnLst/>
            <a:rect l="l" t="t" r="r" b="b"/>
            <a:pathLst>
              <a:path w="8282494" h="998599">
                <a:moveTo>
                  <a:pt x="0" y="0"/>
                </a:moveTo>
                <a:lnTo>
                  <a:pt x="8282494" y="0"/>
                </a:lnTo>
                <a:lnTo>
                  <a:pt x="8282494" y="998598"/>
                </a:lnTo>
                <a:lnTo>
                  <a:pt x="0" y="9985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8976806" y="5732045"/>
            <a:ext cx="8282494" cy="1024179"/>
          </a:xfrm>
          <a:custGeom>
            <a:avLst/>
            <a:gdLst/>
            <a:ahLst/>
            <a:cxnLst/>
            <a:rect l="l" t="t" r="r" b="b"/>
            <a:pathLst>
              <a:path w="8282494" h="1024179">
                <a:moveTo>
                  <a:pt x="0" y="0"/>
                </a:moveTo>
                <a:lnTo>
                  <a:pt x="8282494" y="0"/>
                </a:lnTo>
                <a:lnTo>
                  <a:pt x="8282494" y="1024179"/>
                </a:lnTo>
                <a:lnTo>
                  <a:pt x="0" y="10241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73629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</a:t>
            </a:r>
            <a:r>
              <a:rPr lang="en-US" sz="5500" spc="-220" dirty="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결과</a:t>
            </a:r>
            <a:endParaRPr lang="en-US" sz="5500" spc="-220" dirty="0">
              <a:solidFill>
                <a:srgbClr val="1FA1E4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438405" y="7382115"/>
            <a:ext cx="6703281" cy="699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온라인, 오프라인 프로그램을 조회수 기준 내림차순으로 </a:t>
            </a: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       정렬하여 나열해서 보여주기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39212" y="1329407"/>
            <a:ext cx="6609576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Home 화면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9438405" y="3687898"/>
            <a:ext cx="7611784" cy="5200219"/>
            <a:chOff x="0" y="0"/>
            <a:chExt cx="2004750" cy="13696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04750" cy="1369605"/>
            </a:xfrm>
            <a:custGeom>
              <a:avLst/>
              <a:gdLst/>
              <a:ahLst/>
              <a:cxnLst/>
              <a:rect l="l" t="t" r="r" b="b"/>
              <a:pathLst>
                <a:path w="2004750" h="1369605">
                  <a:moveTo>
                    <a:pt x="0" y="0"/>
                  </a:moveTo>
                  <a:lnTo>
                    <a:pt x="2004750" y="0"/>
                  </a:lnTo>
                  <a:lnTo>
                    <a:pt x="2004750" y="1369605"/>
                  </a:lnTo>
                  <a:lnTo>
                    <a:pt x="0" y="1369605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004750" cy="13981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9" name="AutoShape 9"/>
          <p:cNvSpPr/>
          <p:nvPr/>
        </p:nvSpPr>
        <p:spPr>
          <a:xfrm>
            <a:off x="9438405" y="8850016"/>
            <a:ext cx="7611784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793827" y="2000492"/>
            <a:ext cx="7864714" cy="5108926"/>
          </a:xfrm>
          <a:custGeom>
            <a:avLst/>
            <a:gdLst/>
            <a:ahLst/>
            <a:cxnLst/>
            <a:rect l="l" t="t" r="r" b="b"/>
            <a:pathLst>
              <a:path w="7864714" h="5108926">
                <a:moveTo>
                  <a:pt x="0" y="0"/>
                </a:moveTo>
                <a:lnTo>
                  <a:pt x="7864713" y="0"/>
                </a:lnTo>
                <a:lnTo>
                  <a:pt x="7864713" y="5108926"/>
                </a:lnTo>
                <a:lnTo>
                  <a:pt x="0" y="51089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103" r="-19888"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8658540" y="2146708"/>
            <a:ext cx="7074101" cy="1085937"/>
          </a:xfrm>
          <a:custGeom>
            <a:avLst/>
            <a:gdLst/>
            <a:ahLst/>
            <a:cxnLst/>
            <a:rect l="l" t="t" r="r" b="b"/>
            <a:pathLst>
              <a:path w="7074101" h="1085937">
                <a:moveTo>
                  <a:pt x="0" y="0"/>
                </a:moveTo>
                <a:lnTo>
                  <a:pt x="7074102" y="0"/>
                </a:lnTo>
                <a:lnTo>
                  <a:pt x="7074102" y="1085937"/>
                </a:lnTo>
                <a:lnTo>
                  <a:pt x="0" y="10859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8658540" y="4577589"/>
            <a:ext cx="6372317" cy="1131823"/>
          </a:xfrm>
          <a:custGeom>
            <a:avLst/>
            <a:gdLst/>
            <a:ahLst/>
            <a:cxnLst/>
            <a:rect l="l" t="t" r="r" b="b"/>
            <a:pathLst>
              <a:path w="6372317" h="1131823">
                <a:moveTo>
                  <a:pt x="0" y="0"/>
                </a:moveTo>
                <a:lnTo>
                  <a:pt x="6372318" y="0"/>
                </a:lnTo>
                <a:lnTo>
                  <a:pt x="6372318" y="1131822"/>
                </a:lnTo>
                <a:lnTo>
                  <a:pt x="0" y="11318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8658540" y="3232645"/>
            <a:ext cx="9528255" cy="1035063"/>
          </a:xfrm>
          <a:custGeom>
            <a:avLst/>
            <a:gdLst/>
            <a:ahLst/>
            <a:cxnLst/>
            <a:rect l="l" t="t" r="r" b="b"/>
            <a:pathLst>
              <a:path w="9528255" h="1035063">
                <a:moveTo>
                  <a:pt x="0" y="0"/>
                </a:moveTo>
                <a:lnTo>
                  <a:pt x="9528255" y="0"/>
                </a:lnTo>
                <a:lnTo>
                  <a:pt x="9528255" y="1035063"/>
                </a:lnTo>
                <a:lnTo>
                  <a:pt x="0" y="10350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8658540" y="5709411"/>
            <a:ext cx="9495582" cy="1035063"/>
          </a:xfrm>
          <a:custGeom>
            <a:avLst/>
            <a:gdLst/>
            <a:ahLst/>
            <a:cxnLst/>
            <a:rect l="l" t="t" r="r" b="b"/>
            <a:pathLst>
              <a:path w="9495582" h="1035063">
                <a:moveTo>
                  <a:pt x="0" y="0"/>
                </a:moveTo>
                <a:lnTo>
                  <a:pt x="9495582" y="0"/>
                </a:lnTo>
                <a:lnTo>
                  <a:pt x="9495582" y="1035064"/>
                </a:lnTo>
                <a:lnTo>
                  <a:pt x="0" y="10350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793827" y="6744475"/>
            <a:ext cx="7864714" cy="3537675"/>
          </a:xfrm>
          <a:custGeom>
            <a:avLst/>
            <a:gdLst/>
            <a:ahLst/>
            <a:cxnLst/>
            <a:rect l="l" t="t" r="r" b="b"/>
            <a:pathLst>
              <a:path w="7864714" h="3537675">
                <a:moveTo>
                  <a:pt x="0" y="0"/>
                </a:moveTo>
                <a:lnTo>
                  <a:pt x="7864713" y="0"/>
                </a:lnTo>
                <a:lnTo>
                  <a:pt x="7864713" y="3537674"/>
                </a:lnTo>
                <a:lnTo>
                  <a:pt x="0" y="35376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73629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</a:t>
            </a:r>
            <a:r>
              <a:rPr lang="en-US" sz="5500" spc="-220" dirty="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결과</a:t>
            </a:r>
            <a:endParaRPr lang="en-US" sz="5500" spc="-220" dirty="0">
              <a:solidFill>
                <a:srgbClr val="1FA1E4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438405" y="7382115"/>
            <a:ext cx="6703281" cy="699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온라인, 오프라인 프로그램을 모집 날짜 기준 내림차순으로 </a:t>
            </a: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       정렬하여 나열해서 보여주기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839212" y="1329407"/>
            <a:ext cx="6609576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Home 화면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9438405" y="3687898"/>
            <a:ext cx="7611784" cy="6080110"/>
            <a:chOff x="0" y="0"/>
            <a:chExt cx="2004750" cy="16013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04750" cy="1601346"/>
            </a:xfrm>
            <a:custGeom>
              <a:avLst/>
              <a:gdLst/>
              <a:ahLst/>
              <a:cxnLst/>
              <a:rect l="l" t="t" r="r" b="b"/>
              <a:pathLst>
                <a:path w="2004750" h="1601346">
                  <a:moveTo>
                    <a:pt x="0" y="0"/>
                  </a:moveTo>
                  <a:lnTo>
                    <a:pt x="2004750" y="0"/>
                  </a:lnTo>
                  <a:lnTo>
                    <a:pt x="2004750" y="1601346"/>
                  </a:lnTo>
                  <a:lnTo>
                    <a:pt x="0" y="1601346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004750" cy="1629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9" name="AutoShape 9"/>
          <p:cNvSpPr/>
          <p:nvPr/>
        </p:nvSpPr>
        <p:spPr>
          <a:xfrm>
            <a:off x="9438405" y="9748958"/>
            <a:ext cx="7611784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961828" y="2146708"/>
            <a:ext cx="7233178" cy="7621299"/>
          </a:xfrm>
          <a:custGeom>
            <a:avLst/>
            <a:gdLst/>
            <a:ahLst/>
            <a:cxnLst/>
            <a:rect l="l" t="t" r="r" b="b"/>
            <a:pathLst>
              <a:path w="7233178" h="7621299">
                <a:moveTo>
                  <a:pt x="0" y="0"/>
                </a:moveTo>
                <a:lnTo>
                  <a:pt x="7233178" y="0"/>
                </a:lnTo>
                <a:lnTo>
                  <a:pt x="7233178" y="7621300"/>
                </a:lnTo>
                <a:lnTo>
                  <a:pt x="0" y="7621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8195006" y="917225"/>
            <a:ext cx="9276362" cy="4533874"/>
          </a:xfrm>
          <a:custGeom>
            <a:avLst/>
            <a:gdLst/>
            <a:ahLst/>
            <a:cxnLst/>
            <a:rect l="l" t="t" r="r" b="b"/>
            <a:pathLst>
              <a:path w="9276362" h="4533874">
                <a:moveTo>
                  <a:pt x="0" y="0"/>
                </a:moveTo>
                <a:lnTo>
                  <a:pt x="9276361" y="0"/>
                </a:lnTo>
                <a:lnTo>
                  <a:pt x="9276361" y="4533874"/>
                </a:lnTo>
                <a:lnTo>
                  <a:pt x="0" y="45338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8195006" y="5392202"/>
            <a:ext cx="9276362" cy="2671501"/>
          </a:xfrm>
          <a:custGeom>
            <a:avLst/>
            <a:gdLst/>
            <a:ahLst/>
            <a:cxnLst/>
            <a:rect l="l" t="t" r="r" b="b"/>
            <a:pathLst>
              <a:path w="9276362" h="2671501">
                <a:moveTo>
                  <a:pt x="0" y="0"/>
                </a:moveTo>
                <a:lnTo>
                  <a:pt x="9276361" y="0"/>
                </a:lnTo>
                <a:lnTo>
                  <a:pt x="9276361" y="2671501"/>
                </a:lnTo>
                <a:lnTo>
                  <a:pt x="0" y="26715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9364915" y="2479426"/>
            <a:ext cx="8007539" cy="1641194"/>
            <a:chOff x="0" y="0"/>
            <a:chExt cx="2108981" cy="43224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08981" cy="432249"/>
            </a:xfrm>
            <a:custGeom>
              <a:avLst/>
              <a:gdLst/>
              <a:ahLst/>
              <a:cxnLst/>
              <a:rect l="l" t="t" r="r" b="b"/>
              <a:pathLst>
                <a:path w="2108981" h="432249">
                  <a:moveTo>
                    <a:pt x="0" y="0"/>
                  </a:moveTo>
                  <a:lnTo>
                    <a:pt x="2108981" y="0"/>
                  </a:lnTo>
                  <a:lnTo>
                    <a:pt x="2108981" y="432249"/>
                  </a:lnTo>
                  <a:lnTo>
                    <a:pt x="0" y="4322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D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2108981" cy="4608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273629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</a:t>
            </a:r>
            <a:r>
              <a:rPr lang="en-US" sz="5500" spc="-220" dirty="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결과</a:t>
            </a:r>
            <a:endParaRPr lang="en-US" sz="5500" spc="-220" dirty="0">
              <a:solidFill>
                <a:srgbClr val="1FA1E4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438405" y="8294826"/>
            <a:ext cx="6703281" cy="109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security 설정을 통해서 로그인 보안 구현</a:t>
            </a: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로그인 시 세션 저장, 로그아웃 시 세션 무효화</a:t>
            </a: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회원이 존재할 시, 로그인 성공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839212" y="1329407"/>
            <a:ext cx="6609576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로그인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9438405" y="3687898"/>
            <a:ext cx="7611784" cy="6080110"/>
            <a:chOff x="0" y="0"/>
            <a:chExt cx="2004750" cy="16013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04750" cy="1601346"/>
            </a:xfrm>
            <a:custGeom>
              <a:avLst/>
              <a:gdLst/>
              <a:ahLst/>
              <a:cxnLst/>
              <a:rect l="l" t="t" r="r" b="b"/>
              <a:pathLst>
                <a:path w="2004750" h="1601346">
                  <a:moveTo>
                    <a:pt x="0" y="0"/>
                  </a:moveTo>
                  <a:lnTo>
                    <a:pt x="2004750" y="0"/>
                  </a:lnTo>
                  <a:lnTo>
                    <a:pt x="2004750" y="1601346"/>
                  </a:lnTo>
                  <a:lnTo>
                    <a:pt x="0" y="1601346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004750" cy="1629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9" name="AutoShape 9"/>
          <p:cNvSpPr/>
          <p:nvPr/>
        </p:nvSpPr>
        <p:spPr>
          <a:xfrm>
            <a:off x="9438405" y="9748958"/>
            <a:ext cx="7611784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0593647" y="2254530"/>
            <a:ext cx="4898260" cy="2088234"/>
          </a:xfrm>
          <a:custGeom>
            <a:avLst/>
            <a:gdLst/>
            <a:ahLst/>
            <a:cxnLst/>
            <a:rect l="l" t="t" r="r" b="b"/>
            <a:pathLst>
              <a:path w="4898260" h="2088234">
                <a:moveTo>
                  <a:pt x="0" y="0"/>
                </a:moveTo>
                <a:lnTo>
                  <a:pt x="4898260" y="0"/>
                </a:lnTo>
                <a:lnTo>
                  <a:pt x="4898260" y="2088234"/>
                </a:lnTo>
                <a:lnTo>
                  <a:pt x="0" y="20882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1241" r="-1623"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0455405" y="4734488"/>
            <a:ext cx="5174745" cy="2123739"/>
          </a:xfrm>
          <a:custGeom>
            <a:avLst/>
            <a:gdLst/>
            <a:ahLst/>
            <a:cxnLst/>
            <a:rect l="l" t="t" r="r" b="b"/>
            <a:pathLst>
              <a:path w="5174745" h="2123739">
                <a:moveTo>
                  <a:pt x="0" y="0"/>
                </a:moveTo>
                <a:lnTo>
                  <a:pt x="5174745" y="0"/>
                </a:lnTo>
                <a:lnTo>
                  <a:pt x="5174745" y="2123739"/>
                </a:lnTo>
                <a:lnTo>
                  <a:pt x="0" y="21237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622184" y="2335563"/>
            <a:ext cx="6695936" cy="7762326"/>
          </a:xfrm>
          <a:custGeom>
            <a:avLst/>
            <a:gdLst/>
            <a:ahLst/>
            <a:cxnLst/>
            <a:rect l="l" t="t" r="r" b="b"/>
            <a:pathLst>
              <a:path w="6695936" h="7762326">
                <a:moveTo>
                  <a:pt x="0" y="0"/>
                </a:moveTo>
                <a:lnTo>
                  <a:pt x="6695935" y="0"/>
                </a:lnTo>
                <a:lnTo>
                  <a:pt x="6695935" y="7762326"/>
                </a:lnTo>
                <a:lnTo>
                  <a:pt x="0" y="77623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73629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</a:t>
            </a:r>
            <a:r>
              <a:rPr lang="en-US" sz="5500" spc="-220" dirty="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결과</a:t>
            </a:r>
            <a:endParaRPr lang="en-US" sz="5500" spc="-220" dirty="0">
              <a:solidFill>
                <a:srgbClr val="1FA1E4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892656" y="7421086"/>
            <a:ext cx="6703281" cy="146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관리자 계정으로 로그인 시, 관리자페이지  링크 보여주기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부트 실행과 동시에 자동으로 관리자 계정이 만들어지도록</a:t>
            </a: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        config에 설정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39212" y="1329407"/>
            <a:ext cx="6609576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로그인 헤더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88683" y="2251169"/>
            <a:ext cx="3303650" cy="3755169"/>
            <a:chOff x="0" y="0"/>
            <a:chExt cx="4404866" cy="500689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5250" r="25250"/>
            <a:stretch>
              <a:fillRect/>
            </a:stretch>
          </p:blipFill>
          <p:spPr>
            <a:xfrm>
              <a:off x="0" y="0"/>
              <a:ext cx="4404866" cy="5006891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5789478" y="2535678"/>
            <a:ext cx="3004796" cy="3456372"/>
            <a:chOff x="0" y="0"/>
            <a:chExt cx="4006395" cy="4608496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12422" r="12422"/>
            <a:stretch>
              <a:fillRect/>
            </a:stretch>
          </p:blipFill>
          <p:spPr>
            <a:xfrm>
              <a:off x="0" y="0"/>
              <a:ext cx="4006395" cy="4608496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9641999" y="2549965"/>
            <a:ext cx="3004796" cy="3456372"/>
            <a:chOff x="0" y="0"/>
            <a:chExt cx="4006395" cy="4608496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11985" r="11985"/>
            <a:stretch>
              <a:fillRect/>
            </a:stretch>
          </p:blipFill>
          <p:spPr>
            <a:xfrm>
              <a:off x="0" y="0"/>
              <a:ext cx="4006395" cy="4608496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11" name="AutoShape 11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938110" y="6051782"/>
            <a:ext cx="3004796" cy="535279"/>
            <a:chOff x="0" y="0"/>
            <a:chExt cx="791387" cy="14097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91387" cy="140979"/>
            </a:xfrm>
            <a:custGeom>
              <a:avLst/>
              <a:gdLst/>
              <a:ahLst/>
              <a:cxnLst/>
              <a:rect l="l" t="t" r="r" b="b"/>
              <a:pathLst>
                <a:path w="791387" h="140979">
                  <a:moveTo>
                    <a:pt x="0" y="0"/>
                  </a:moveTo>
                  <a:lnTo>
                    <a:pt x="791387" y="0"/>
                  </a:lnTo>
                  <a:lnTo>
                    <a:pt x="791387" y="140979"/>
                  </a:lnTo>
                  <a:lnTo>
                    <a:pt x="0" y="140979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791387" cy="245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5"/>
                </a:lnSpc>
              </a:pPr>
              <a:endParaRPr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789478" y="6037494"/>
            <a:ext cx="3004796" cy="535279"/>
            <a:chOff x="0" y="0"/>
            <a:chExt cx="791387" cy="14097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91387" cy="140979"/>
            </a:xfrm>
            <a:custGeom>
              <a:avLst/>
              <a:gdLst/>
              <a:ahLst/>
              <a:cxnLst/>
              <a:rect l="l" t="t" r="r" b="b"/>
              <a:pathLst>
                <a:path w="791387" h="140979">
                  <a:moveTo>
                    <a:pt x="0" y="0"/>
                  </a:moveTo>
                  <a:lnTo>
                    <a:pt x="791387" y="0"/>
                  </a:lnTo>
                  <a:lnTo>
                    <a:pt x="791387" y="140979"/>
                  </a:lnTo>
                  <a:lnTo>
                    <a:pt x="0" y="140979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04775"/>
              <a:ext cx="791387" cy="245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5"/>
                </a:lnSpc>
              </a:pPr>
              <a:endParaRPr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641999" y="6051782"/>
            <a:ext cx="3004796" cy="535279"/>
            <a:chOff x="0" y="0"/>
            <a:chExt cx="791387" cy="14097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91387" cy="140979"/>
            </a:xfrm>
            <a:custGeom>
              <a:avLst/>
              <a:gdLst/>
              <a:ahLst/>
              <a:cxnLst/>
              <a:rect l="l" t="t" r="r" b="b"/>
              <a:pathLst>
                <a:path w="791387" h="140979">
                  <a:moveTo>
                    <a:pt x="0" y="0"/>
                  </a:moveTo>
                  <a:lnTo>
                    <a:pt x="791387" y="0"/>
                  </a:lnTo>
                  <a:lnTo>
                    <a:pt x="791387" y="140979"/>
                  </a:lnTo>
                  <a:lnTo>
                    <a:pt x="0" y="140979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04775"/>
              <a:ext cx="791387" cy="245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5"/>
                </a:lnSpc>
              </a:pPr>
              <a:endParaRPr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endParaRPr>
            </a:p>
          </p:txBody>
        </p:sp>
      </p:grpSp>
      <p:sp>
        <p:nvSpPr>
          <p:cNvPr id="21" name="AutoShape 21"/>
          <p:cNvSpPr/>
          <p:nvPr/>
        </p:nvSpPr>
        <p:spPr>
          <a:xfrm>
            <a:off x="1938110" y="7201525"/>
            <a:ext cx="3004796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22" name="AutoShape 22"/>
          <p:cNvSpPr/>
          <p:nvPr/>
        </p:nvSpPr>
        <p:spPr>
          <a:xfrm>
            <a:off x="5789478" y="7187238"/>
            <a:ext cx="3004796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23" name="AutoShape 23"/>
          <p:cNvSpPr/>
          <p:nvPr/>
        </p:nvSpPr>
        <p:spPr>
          <a:xfrm>
            <a:off x="9641999" y="7201525"/>
            <a:ext cx="3004796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13494520" y="2549965"/>
            <a:ext cx="3004796" cy="3456372"/>
            <a:chOff x="0" y="0"/>
            <a:chExt cx="4006395" cy="4608496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5"/>
            <a:srcRect l="12862" r="12862"/>
            <a:stretch>
              <a:fillRect/>
            </a:stretch>
          </p:blipFill>
          <p:spPr>
            <a:xfrm>
              <a:off x="0" y="0"/>
              <a:ext cx="4006395" cy="4608496"/>
            </a:xfrm>
            <a:prstGeom prst="rect">
              <a:avLst/>
            </a:prstGeom>
          </p:spPr>
        </p:pic>
      </p:grpSp>
      <p:grpSp>
        <p:nvGrpSpPr>
          <p:cNvPr id="26" name="Group 26"/>
          <p:cNvGrpSpPr/>
          <p:nvPr/>
        </p:nvGrpSpPr>
        <p:grpSpPr>
          <a:xfrm>
            <a:off x="13494520" y="6051782"/>
            <a:ext cx="3004796" cy="535279"/>
            <a:chOff x="0" y="0"/>
            <a:chExt cx="791387" cy="14097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91387" cy="140979"/>
            </a:xfrm>
            <a:custGeom>
              <a:avLst/>
              <a:gdLst/>
              <a:ahLst/>
              <a:cxnLst/>
              <a:rect l="l" t="t" r="r" b="b"/>
              <a:pathLst>
                <a:path w="791387" h="140979">
                  <a:moveTo>
                    <a:pt x="0" y="0"/>
                  </a:moveTo>
                  <a:lnTo>
                    <a:pt x="791387" y="0"/>
                  </a:lnTo>
                  <a:lnTo>
                    <a:pt x="791387" y="140979"/>
                  </a:lnTo>
                  <a:lnTo>
                    <a:pt x="0" y="140979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104775"/>
              <a:ext cx="791387" cy="245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5"/>
                </a:lnSpc>
              </a:pPr>
              <a:endParaRPr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endParaRPr>
            </a:p>
          </p:txBody>
        </p:sp>
      </p:grpSp>
      <p:sp>
        <p:nvSpPr>
          <p:cNvPr id="29" name="AutoShape 29"/>
          <p:cNvSpPr/>
          <p:nvPr/>
        </p:nvSpPr>
        <p:spPr>
          <a:xfrm>
            <a:off x="13494520" y="7201525"/>
            <a:ext cx="3004796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938110" y="6088916"/>
            <a:ext cx="3004796" cy="353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400" spc="120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이미지(PM)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789478" y="6074629"/>
            <a:ext cx="3004796" cy="353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400" spc="120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남우종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641999" y="6088916"/>
            <a:ext cx="3004796" cy="353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400" spc="120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이병선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73629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팀원</a:t>
            </a:r>
            <a:endParaRPr lang="en-US" sz="5500" spc="-220" dirty="0">
              <a:solidFill>
                <a:srgbClr val="1FA1E4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938110" y="6700580"/>
            <a:ext cx="3004796" cy="270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PM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641999" y="6700580"/>
            <a:ext cx="3004796" cy="270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PA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494520" y="6088916"/>
            <a:ext cx="3004796" cy="353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400" spc="120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유명재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494520" y="6700580"/>
            <a:ext cx="3004796" cy="270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PL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789478" y="7306300"/>
            <a:ext cx="3004796" cy="2101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MyPage 본인인증</a:t>
            </a:r>
          </a:p>
          <a:p>
            <a:pPr algn="l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MyPage 오프라인</a:t>
            </a:r>
          </a:p>
          <a:p>
            <a:pPr algn="l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MyPage 북마크</a:t>
            </a:r>
          </a:p>
          <a:p>
            <a:pPr algn="l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MyPage 댓글</a:t>
            </a:r>
          </a:p>
          <a:p>
            <a:pPr algn="l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MyPage 강사 신청</a:t>
            </a:r>
          </a:p>
          <a:p>
            <a:pPr algn="l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MyPage 강의 등록</a:t>
            </a:r>
          </a:p>
          <a:p>
            <a:pPr algn="l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MyPage 정보 수정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494520" y="7306300"/>
            <a:ext cx="3004796" cy="2396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관리자 페이지 배너 관리</a:t>
            </a:r>
          </a:p>
          <a:p>
            <a:pPr algn="l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관리자 페이지 공지사항 관리</a:t>
            </a:r>
          </a:p>
          <a:p>
            <a:pPr algn="l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관리자 페이지 일반회원 관리</a:t>
            </a:r>
          </a:p>
          <a:p>
            <a:pPr algn="l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관리자 페이지 강사회원 관리</a:t>
            </a:r>
          </a:p>
          <a:p>
            <a:pPr algn="l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관리자 페이지 강의 관리</a:t>
            </a:r>
          </a:p>
          <a:p>
            <a:pPr algn="l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Google Cloud Storage 연결</a:t>
            </a:r>
          </a:p>
          <a:p>
            <a:pPr algn="l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첨부파일 관련 로직 작성</a:t>
            </a:r>
          </a:p>
          <a:p>
            <a:pPr algn="l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보조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541254" y="6700580"/>
            <a:ext cx="1502398" cy="270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PA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938110" y="7306300"/>
            <a:ext cx="3004796" cy="3282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18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회원가입</a:t>
            </a:r>
            <a:endParaRPr lang="en-US" sz="1800" dirty="0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l">
              <a:lnSpc>
                <a:spcPts val="2340"/>
              </a:lnSpc>
            </a:pPr>
            <a:r>
              <a:rPr lang="en-US" sz="18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로그인</a:t>
            </a:r>
            <a:endParaRPr lang="en-US" sz="1800" dirty="0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l">
              <a:lnSpc>
                <a:spcPts val="2340"/>
              </a:lnSpc>
            </a:pPr>
            <a:r>
              <a:rPr lang="en-US" sz="18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메인</a:t>
            </a:r>
            <a:r>
              <a:rPr lang="en-US" sz="18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홈</a:t>
            </a:r>
          </a:p>
          <a:p>
            <a:pPr algn="l">
              <a:lnSpc>
                <a:spcPts val="2340"/>
              </a:lnSpc>
            </a:pPr>
            <a:r>
              <a:rPr lang="en-US" sz="18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이달의</a:t>
            </a:r>
            <a:r>
              <a:rPr lang="en-US" sz="18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일정</a:t>
            </a:r>
            <a:r>
              <a:rPr lang="en-US" sz="18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(</a:t>
            </a:r>
            <a:r>
              <a:rPr lang="en-US" sz="18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캘린더</a:t>
            </a:r>
            <a:r>
              <a:rPr lang="en-US" sz="18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)</a:t>
            </a:r>
          </a:p>
          <a:p>
            <a:pPr algn="l">
              <a:lnSpc>
                <a:spcPts val="2340"/>
              </a:lnSpc>
            </a:pPr>
            <a:r>
              <a:rPr lang="en-US" sz="18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공지사항</a:t>
            </a:r>
            <a:endParaRPr lang="en-US" sz="1800" dirty="0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l">
              <a:lnSpc>
                <a:spcPts val="2340"/>
              </a:lnSpc>
            </a:pPr>
            <a:r>
              <a:rPr lang="en-US" sz="18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찾아오시는</a:t>
            </a:r>
            <a:r>
              <a:rPr lang="en-US" sz="18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길(</a:t>
            </a:r>
            <a:r>
              <a:rPr lang="en-US" sz="18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지도</a:t>
            </a:r>
            <a:r>
              <a:rPr lang="en-US" sz="18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)</a:t>
            </a:r>
          </a:p>
          <a:p>
            <a:pPr algn="l">
              <a:lnSpc>
                <a:spcPts val="2340"/>
              </a:lnSpc>
            </a:pPr>
            <a:r>
              <a:rPr lang="en-US" sz="18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security</a:t>
            </a:r>
          </a:p>
          <a:p>
            <a:pPr algn="l">
              <a:lnSpc>
                <a:spcPts val="2340"/>
              </a:lnSpc>
            </a:pPr>
            <a:r>
              <a:rPr lang="en-US" sz="18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통합</a:t>
            </a:r>
            <a:r>
              <a:rPr lang="en-US" sz="18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및 </a:t>
            </a:r>
            <a:r>
              <a:rPr lang="en-US" sz="18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세션</a:t>
            </a:r>
            <a:r>
              <a:rPr lang="en-US" sz="18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관리</a:t>
            </a:r>
            <a:endParaRPr lang="en-US" sz="1800" dirty="0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l">
              <a:lnSpc>
                <a:spcPts val="2340"/>
              </a:lnSpc>
            </a:pPr>
            <a:endParaRPr lang="en-US" sz="1800" dirty="0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l">
              <a:lnSpc>
                <a:spcPts val="2340"/>
              </a:lnSpc>
            </a:pPr>
            <a:endParaRPr lang="en-US" sz="1800" dirty="0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l">
              <a:lnSpc>
                <a:spcPts val="2340"/>
              </a:lnSpc>
            </a:pPr>
            <a:endParaRPr lang="en-US" sz="1800" dirty="0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9641999" y="7306300"/>
            <a:ext cx="3004796" cy="1805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오프라인 운영목록 페이지</a:t>
            </a:r>
          </a:p>
          <a:p>
            <a:pPr algn="l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오프라인 상세 페이지</a:t>
            </a:r>
          </a:p>
          <a:p>
            <a:pPr algn="l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오프라인 수강신청 페이지</a:t>
            </a:r>
          </a:p>
          <a:p>
            <a:pPr algn="l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온라인 운영목록 페이지</a:t>
            </a:r>
          </a:p>
          <a:p>
            <a:pPr algn="l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온라인 상세 페이지</a:t>
            </a:r>
          </a:p>
          <a:p>
            <a:pPr algn="l">
              <a:lnSpc>
                <a:spcPts val="2340"/>
              </a:lnSpc>
            </a:pPr>
            <a:endParaRPr lang="en-US" sz="1800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9438405" y="3687898"/>
            <a:ext cx="7611784" cy="6080110"/>
            <a:chOff x="0" y="0"/>
            <a:chExt cx="2004750" cy="16013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04750" cy="1601346"/>
            </a:xfrm>
            <a:custGeom>
              <a:avLst/>
              <a:gdLst/>
              <a:ahLst/>
              <a:cxnLst/>
              <a:rect l="l" t="t" r="r" b="b"/>
              <a:pathLst>
                <a:path w="2004750" h="1601346">
                  <a:moveTo>
                    <a:pt x="0" y="0"/>
                  </a:moveTo>
                  <a:lnTo>
                    <a:pt x="2004750" y="0"/>
                  </a:lnTo>
                  <a:lnTo>
                    <a:pt x="2004750" y="1601346"/>
                  </a:lnTo>
                  <a:lnTo>
                    <a:pt x="0" y="1601346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004750" cy="1629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9" name="AutoShape 9"/>
          <p:cNvSpPr/>
          <p:nvPr/>
        </p:nvSpPr>
        <p:spPr>
          <a:xfrm>
            <a:off x="9438405" y="9748958"/>
            <a:ext cx="7611784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764930" y="2197813"/>
            <a:ext cx="6974283" cy="4766137"/>
          </a:xfrm>
          <a:custGeom>
            <a:avLst/>
            <a:gdLst/>
            <a:ahLst/>
            <a:cxnLst/>
            <a:rect l="l" t="t" r="r" b="b"/>
            <a:pathLst>
              <a:path w="6974283" h="4766137">
                <a:moveTo>
                  <a:pt x="0" y="0"/>
                </a:moveTo>
                <a:lnTo>
                  <a:pt x="6974282" y="0"/>
                </a:lnTo>
                <a:lnTo>
                  <a:pt x="6974282" y="4766137"/>
                </a:lnTo>
                <a:lnTo>
                  <a:pt x="0" y="47661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966" r="-41275"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4578417" y="7525861"/>
            <a:ext cx="4561585" cy="735740"/>
          </a:xfrm>
          <a:custGeom>
            <a:avLst/>
            <a:gdLst/>
            <a:ahLst/>
            <a:cxnLst/>
            <a:rect l="l" t="t" r="r" b="b"/>
            <a:pathLst>
              <a:path w="4561585" h="735740">
                <a:moveTo>
                  <a:pt x="0" y="0"/>
                </a:moveTo>
                <a:lnTo>
                  <a:pt x="4561585" y="0"/>
                </a:lnTo>
                <a:lnTo>
                  <a:pt x="4561585" y="735740"/>
                </a:lnTo>
                <a:lnTo>
                  <a:pt x="0" y="735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4562915" y="8594976"/>
            <a:ext cx="4875489" cy="693746"/>
          </a:xfrm>
          <a:custGeom>
            <a:avLst/>
            <a:gdLst/>
            <a:ahLst/>
            <a:cxnLst/>
            <a:rect l="l" t="t" r="r" b="b"/>
            <a:pathLst>
              <a:path w="4875489" h="693746">
                <a:moveTo>
                  <a:pt x="0" y="0"/>
                </a:moveTo>
                <a:lnTo>
                  <a:pt x="4875490" y="0"/>
                </a:lnTo>
                <a:lnTo>
                  <a:pt x="4875490" y="693745"/>
                </a:lnTo>
                <a:lnTo>
                  <a:pt x="0" y="6937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3" name="AutoShape 13"/>
          <p:cNvSpPr/>
          <p:nvPr/>
        </p:nvSpPr>
        <p:spPr>
          <a:xfrm flipH="1">
            <a:off x="6859209" y="8261601"/>
            <a:ext cx="0" cy="486745"/>
          </a:xfrm>
          <a:prstGeom prst="line">
            <a:avLst/>
          </a:prstGeom>
          <a:ln w="38100" cap="flat">
            <a:solidFill>
              <a:srgbClr val="0B3B7B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219577" y="7173500"/>
            <a:ext cx="4048063" cy="2360490"/>
          </a:xfrm>
          <a:custGeom>
            <a:avLst/>
            <a:gdLst/>
            <a:ahLst/>
            <a:cxnLst/>
            <a:rect l="l" t="t" r="r" b="b"/>
            <a:pathLst>
              <a:path w="4048063" h="2360490">
                <a:moveTo>
                  <a:pt x="0" y="0"/>
                </a:moveTo>
                <a:lnTo>
                  <a:pt x="4048063" y="0"/>
                </a:lnTo>
                <a:lnTo>
                  <a:pt x="4048063" y="2360490"/>
                </a:lnTo>
                <a:lnTo>
                  <a:pt x="0" y="2360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846"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9892656" y="1006278"/>
            <a:ext cx="6166995" cy="2383068"/>
          </a:xfrm>
          <a:custGeom>
            <a:avLst/>
            <a:gdLst/>
            <a:ahLst/>
            <a:cxnLst/>
            <a:rect l="l" t="t" r="r" b="b"/>
            <a:pathLst>
              <a:path w="6166995" h="2383068">
                <a:moveTo>
                  <a:pt x="0" y="0"/>
                </a:moveTo>
                <a:lnTo>
                  <a:pt x="6166995" y="0"/>
                </a:lnTo>
                <a:lnTo>
                  <a:pt x="6166995" y="2383069"/>
                </a:lnTo>
                <a:lnTo>
                  <a:pt x="0" y="23830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7766063" y="3623696"/>
            <a:ext cx="9493237" cy="2884958"/>
          </a:xfrm>
          <a:custGeom>
            <a:avLst/>
            <a:gdLst/>
            <a:ahLst/>
            <a:cxnLst/>
            <a:rect l="l" t="t" r="r" b="b"/>
            <a:pathLst>
              <a:path w="9493237" h="2884958">
                <a:moveTo>
                  <a:pt x="0" y="0"/>
                </a:moveTo>
                <a:lnTo>
                  <a:pt x="9493237" y="0"/>
                </a:lnTo>
                <a:lnTo>
                  <a:pt x="9493237" y="2884957"/>
                </a:lnTo>
                <a:lnTo>
                  <a:pt x="0" y="28849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73629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</a:t>
            </a:r>
            <a:r>
              <a:rPr lang="en-US" sz="5500" spc="-220" dirty="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결과</a:t>
            </a:r>
            <a:endParaRPr lang="en-US" sz="5500" spc="-220" dirty="0">
              <a:solidFill>
                <a:srgbClr val="1FA1E4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892656" y="6642003"/>
            <a:ext cx="6703281" cy="290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관리자 계정으로 로그인 시, 관리자페이지  링크 보여주기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부트 실행과 동시에 자동으로 관리자 계정이 만들어지도록</a:t>
            </a: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        config에 설정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10자리를 랜덤으로 선택하여 임시 비밀번호 발송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비밀번호는 암호화되어 저장(보안)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839212" y="1329407"/>
            <a:ext cx="6609576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비밀번호 찾기_smtp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9438405" y="3687898"/>
            <a:ext cx="7611784" cy="6080110"/>
            <a:chOff x="0" y="0"/>
            <a:chExt cx="2004750" cy="16013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04750" cy="1601346"/>
            </a:xfrm>
            <a:custGeom>
              <a:avLst/>
              <a:gdLst/>
              <a:ahLst/>
              <a:cxnLst/>
              <a:rect l="l" t="t" r="r" b="b"/>
              <a:pathLst>
                <a:path w="2004750" h="1601346">
                  <a:moveTo>
                    <a:pt x="0" y="0"/>
                  </a:moveTo>
                  <a:lnTo>
                    <a:pt x="2004750" y="0"/>
                  </a:lnTo>
                  <a:lnTo>
                    <a:pt x="2004750" y="1601346"/>
                  </a:lnTo>
                  <a:lnTo>
                    <a:pt x="0" y="1601346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004750" cy="1629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9" name="AutoShape 9"/>
          <p:cNvSpPr/>
          <p:nvPr/>
        </p:nvSpPr>
        <p:spPr>
          <a:xfrm>
            <a:off x="9438405" y="9748958"/>
            <a:ext cx="7611784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9144000" y="1570264"/>
            <a:ext cx="6107037" cy="1803192"/>
          </a:xfrm>
          <a:custGeom>
            <a:avLst/>
            <a:gdLst/>
            <a:ahLst/>
            <a:cxnLst/>
            <a:rect l="l" t="t" r="r" b="b"/>
            <a:pathLst>
              <a:path w="6107037" h="1803192">
                <a:moveTo>
                  <a:pt x="0" y="0"/>
                </a:moveTo>
                <a:lnTo>
                  <a:pt x="6107037" y="0"/>
                </a:lnTo>
                <a:lnTo>
                  <a:pt x="6107037" y="1803192"/>
                </a:lnTo>
                <a:lnTo>
                  <a:pt x="0" y="18031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9144000" y="3687898"/>
            <a:ext cx="8691032" cy="2267226"/>
          </a:xfrm>
          <a:custGeom>
            <a:avLst/>
            <a:gdLst/>
            <a:ahLst/>
            <a:cxnLst/>
            <a:rect l="l" t="t" r="r" b="b"/>
            <a:pathLst>
              <a:path w="8691032" h="2267226">
                <a:moveTo>
                  <a:pt x="0" y="0"/>
                </a:moveTo>
                <a:lnTo>
                  <a:pt x="8691032" y="0"/>
                </a:lnTo>
                <a:lnTo>
                  <a:pt x="8691032" y="2267225"/>
                </a:lnTo>
                <a:lnTo>
                  <a:pt x="0" y="2267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-111760" y="3473464"/>
            <a:ext cx="9255760" cy="5200129"/>
          </a:xfrm>
          <a:custGeom>
            <a:avLst/>
            <a:gdLst/>
            <a:ahLst/>
            <a:cxnLst/>
            <a:rect l="l" t="t" r="r" b="b"/>
            <a:pathLst>
              <a:path w="9255760" h="5200129">
                <a:moveTo>
                  <a:pt x="0" y="0"/>
                </a:moveTo>
                <a:lnTo>
                  <a:pt x="9255760" y="0"/>
                </a:lnTo>
                <a:lnTo>
                  <a:pt x="9255760" y="5200128"/>
                </a:lnTo>
                <a:lnTo>
                  <a:pt x="0" y="52001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73629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</a:t>
            </a:r>
            <a:r>
              <a:rPr lang="en-US" sz="5500" spc="-220" dirty="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결과</a:t>
            </a:r>
            <a:endParaRPr lang="en-US" sz="5500" spc="-220" dirty="0">
              <a:solidFill>
                <a:srgbClr val="1FA1E4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892656" y="7116696"/>
            <a:ext cx="6703281" cy="146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날짜 클릭 시, 승인된 모든 프로그램을 가져와서 해당 날짜에 </a:t>
            </a: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       시행하는 프로그램을 모두 불러옴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체험과 교육으로 나눈 뒤, 스크롤을 사용해서 프로젝트 보여줌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9438405" y="3687898"/>
            <a:ext cx="7611784" cy="6080110"/>
            <a:chOff x="0" y="0"/>
            <a:chExt cx="2004750" cy="16013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04750" cy="1601346"/>
            </a:xfrm>
            <a:custGeom>
              <a:avLst/>
              <a:gdLst/>
              <a:ahLst/>
              <a:cxnLst/>
              <a:rect l="l" t="t" r="r" b="b"/>
              <a:pathLst>
                <a:path w="2004750" h="1601346">
                  <a:moveTo>
                    <a:pt x="0" y="0"/>
                  </a:moveTo>
                  <a:lnTo>
                    <a:pt x="2004750" y="0"/>
                  </a:lnTo>
                  <a:lnTo>
                    <a:pt x="2004750" y="1601346"/>
                  </a:lnTo>
                  <a:lnTo>
                    <a:pt x="0" y="1601346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004750" cy="1629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9" name="AutoShape 9"/>
          <p:cNvSpPr/>
          <p:nvPr/>
        </p:nvSpPr>
        <p:spPr>
          <a:xfrm>
            <a:off x="9438405" y="9748958"/>
            <a:ext cx="7611784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384243" y="2161027"/>
            <a:ext cx="9753360" cy="4888781"/>
          </a:xfrm>
          <a:custGeom>
            <a:avLst/>
            <a:gdLst/>
            <a:ahLst/>
            <a:cxnLst/>
            <a:rect l="l" t="t" r="r" b="b"/>
            <a:pathLst>
              <a:path w="9753360" h="4888781">
                <a:moveTo>
                  <a:pt x="0" y="0"/>
                </a:moveTo>
                <a:lnTo>
                  <a:pt x="9753361" y="0"/>
                </a:lnTo>
                <a:lnTo>
                  <a:pt x="9753361" y="4888781"/>
                </a:lnTo>
                <a:lnTo>
                  <a:pt x="0" y="48887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384243" y="7049808"/>
            <a:ext cx="6937908" cy="3157944"/>
          </a:xfrm>
          <a:custGeom>
            <a:avLst/>
            <a:gdLst/>
            <a:ahLst/>
            <a:cxnLst/>
            <a:rect l="l" t="t" r="r" b="b"/>
            <a:pathLst>
              <a:path w="6937908" h="3157944">
                <a:moveTo>
                  <a:pt x="0" y="0"/>
                </a:moveTo>
                <a:lnTo>
                  <a:pt x="6937908" y="0"/>
                </a:lnTo>
                <a:lnTo>
                  <a:pt x="6937908" y="3157944"/>
                </a:lnTo>
                <a:lnTo>
                  <a:pt x="0" y="3157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9892656" y="2801190"/>
            <a:ext cx="8365338" cy="3629706"/>
          </a:xfrm>
          <a:custGeom>
            <a:avLst/>
            <a:gdLst/>
            <a:ahLst/>
            <a:cxnLst/>
            <a:rect l="l" t="t" r="r" b="b"/>
            <a:pathLst>
              <a:path w="8365338" h="3629706">
                <a:moveTo>
                  <a:pt x="0" y="0"/>
                </a:moveTo>
                <a:lnTo>
                  <a:pt x="8365337" y="0"/>
                </a:lnTo>
                <a:lnTo>
                  <a:pt x="8365337" y="3629706"/>
                </a:lnTo>
                <a:lnTo>
                  <a:pt x="0" y="36297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73629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</a:t>
            </a:r>
            <a:r>
              <a:rPr lang="en-US" sz="5500" spc="-220" dirty="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결과</a:t>
            </a:r>
            <a:endParaRPr lang="en-US" sz="5500" spc="-220" dirty="0">
              <a:solidFill>
                <a:srgbClr val="1FA1E4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892656" y="7116696"/>
            <a:ext cx="6703281" cy="1823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공지사항 한 페이지에 8개 씩 pagination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공지사항 클릭 시, 조회수 1씩 증가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전체검색, 제목, 내용으로 공지사항 검색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9438405" y="3687898"/>
            <a:ext cx="7611784" cy="6080110"/>
            <a:chOff x="0" y="0"/>
            <a:chExt cx="2004750" cy="16013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04750" cy="1601346"/>
            </a:xfrm>
            <a:custGeom>
              <a:avLst/>
              <a:gdLst/>
              <a:ahLst/>
              <a:cxnLst/>
              <a:rect l="l" t="t" r="r" b="b"/>
              <a:pathLst>
                <a:path w="2004750" h="1601346">
                  <a:moveTo>
                    <a:pt x="0" y="0"/>
                  </a:moveTo>
                  <a:lnTo>
                    <a:pt x="2004750" y="0"/>
                  </a:lnTo>
                  <a:lnTo>
                    <a:pt x="2004750" y="1601346"/>
                  </a:lnTo>
                  <a:lnTo>
                    <a:pt x="0" y="1601346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004750" cy="1629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9" name="AutoShape 9"/>
          <p:cNvSpPr/>
          <p:nvPr/>
        </p:nvSpPr>
        <p:spPr>
          <a:xfrm>
            <a:off x="9438405" y="9748958"/>
            <a:ext cx="7611784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0" y="2283553"/>
            <a:ext cx="12505560" cy="6785453"/>
          </a:xfrm>
          <a:custGeom>
            <a:avLst/>
            <a:gdLst/>
            <a:ahLst/>
            <a:cxnLst/>
            <a:rect l="l" t="t" r="r" b="b"/>
            <a:pathLst>
              <a:path w="12505560" h="6785453">
                <a:moveTo>
                  <a:pt x="0" y="0"/>
                </a:moveTo>
                <a:lnTo>
                  <a:pt x="12505560" y="0"/>
                </a:lnTo>
                <a:lnTo>
                  <a:pt x="12505560" y="6785453"/>
                </a:lnTo>
                <a:lnTo>
                  <a:pt x="0" y="6785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77" r="-4745"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981739" y="9069006"/>
            <a:ext cx="13446835" cy="927368"/>
          </a:xfrm>
          <a:custGeom>
            <a:avLst/>
            <a:gdLst/>
            <a:ahLst/>
            <a:cxnLst/>
            <a:rect l="l" t="t" r="r" b="b"/>
            <a:pathLst>
              <a:path w="13446835" h="927368">
                <a:moveTo>
                  <a:pt x="0" y="0"/>
                </a:moveTo>
                <a:lnTo>
                  <a:pt x="13446835" y="0"/>
                </a:lnTo>
                <a:lnTo>
                  <a:pt x="13446835" y="927368"/>
                </a:lnTo>
                <a:lnTo>
                  <a:pt x="0" y="9273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73629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</a:t>
            </a:r>
            <a:r>
              <a:rPr lang="en-US" sz="5500" spc="-220" dirty="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결과</a:t>
            </a:r>
            <a:endParaRPr lang="en-US" sz="5500" spc="-220" dirty="0">
              <a:solidFill>
                <a:srgbClr val="1FA1E4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851759" y="5266818"/>
            <a:ext cx="6703281" cy="146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위치 클릭 시, 해당 map 보여주기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카카오맵 api를 사용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2473912" y="4572018"/>
            <a:ext cx="5963317" cy="4311870"/>
            <a:chOff x="0" y="0"/>
            <a:chExt cx="1570586" cy="113563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70586" cy="1135636"/>
            </a:xfrm>
            <a:custGeom>
              <a:avLst/>
              <a:gdLst/>
              <a:ahLst/>
              <a:cxnLst/>
              <a:rect l="l" t="t" r="r" b="b"/>
              <a:pathLst>
                <a:path w="1570586" h="1135636">
                  <a:moveTo>
                    <a:pt x="0" y="0"/>
                  </a:moveTo>
                  <a:lnTo>
                    <a:pt x="1570586" y="0"/>
                  </a:lnTo>
                  <a:lnTo>
                    <a:pt x="1570586" y="1135636"/>
                  </a:lnTo>
                  <a:lnTo>
                    <a:pt x="0" y="11356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D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1570586" cy="11642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8813303" y="2779334"/>
            <a:ext cx="8881722" cy="7198220"/>
            <a:chOff x="0" y="0"/>
            <a:chExt cx="2339219" cy="18958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39219" cy="1895827"/>
            </a:xfrm>
            <a:custGeom>
              <a:avLst/>
              <a:gdLst/>
              <a:ahLst/>
              <a:cxnLst/>
              <a:rect l="l" t="t" r="r" b="b"/>
              <a:pathLst>
                <a:path w="2339219" h="1895827">
                  <a:moveTo>
                    <a:pt x="0" y="0"/>
                  </a:moveTo>
                  <a:lnTo>
                    <a:pt x="2339219" y="0"/>
                  </a:lnTo>
                  <a:lnTo>
                    <a:pt x="2339219" y="1895827"/>
                  </a:lnTo>
                  <a:lnTo>
                    <a:pt x="0" y="189582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339219" cy="19244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9" name="AutoShape 9"/>
          <p:cNvSpPr/>
          <p:nvPr/>
        </p:nvSpPr>
        <p:spPr>
          <a:xfrm>
            <a:off x="9448272" y="9445760"/>
            <a:ext cx="7611784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628871" y="2931389"/>
            <a:ext cx="7899092" cy="6815760"/>
          </a:xfrm>
          <a:custGeom>
            <a:avLst/>
            <a:gdLst/>
            <a:ahLst/>
            <a:cxnLst/>
            <a:rect l="l" t="t" r="r" b="b"/>
            <a:pathLst>
              <a:path w="7899092" h="6815760">
                <a:moveTo>
                  <a:pt x="0" y="0"/>
                </a:moveTo>
                <a:lnTo>
                  <a:pt x="7899092" y="0"/>
                </a:lnTo>
                <a:lnTo>
                  <a:pt x="7899092" y="6815759"/>
                </a:lnTo>
                <a:lnTo>
                  <a:pt x="0" y="68157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703" r="-8703"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8813303" y="2931389"/>
            <a:ext cx="8881722" cy="3497938"/>
          </a:xfrm>
          <a:custGeom>
            <a:avLst/>
            <a:gdLst/>
            <a:ahLst/>
            <a:cxnLst/>
            <a:rect l="l" t="t" r="r" b="b"/>
            <a:pathLst>
              <a:path w="8881722" h="3497938">
                <a:moveTo>
                  <a:pt x="0" y="0"/>
                </a:moveTo>
                <a:lnTo>
                  <a:pt x="8881721" y="0"/>
                </a:lnTo>
                <a:lnTo>
                  <a:pt x="8881721" y="3497938"/>
                </a:lnTo>
                <a:lnTo>
                  <a:pt x="0" y="34979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0" y="2283984"/>
            <a:ext cx="18288000" cy="597746"/>
            <a:chOff x="0" y="0"/>
            <a:chExt cx="4816593" cy="15743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16592" cy="157431"/>
            </a:xfrm>
            <a:custGeom>
              <a:avLst/>
              <a:gdLst/>
              <a:ahLst/>
              <a:cxnLst/>
              <a:rect l="l" t="t" r="r" b="b"/>
              <a:pathLst>
                <a:path w="4816592" h="157431">
                  <a:moveTo>
                    <a:pt x="0" y="0"/>
                  </a:moveTo>
                  <a:lnTo>
                    <a:pt x="4816592" y="0"/>
                  </a:lnTo>
                  <a:lnTo>
                    <a:pt x="4816592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4816593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15" name="Freeform 15"/>
          <p:cNvSpPr/>
          <p:nvPr/>
        </p:nvSpPr>
        <p:spPr>
          <a:xfrm>
            <a:off x="628871" y="9088949"/>
            <a:ext cx="10608468" cy="713622"/>
          </a:xfrm>
          <a:custGeom>
            <a:avLst/>
            <a:gdLst/>
            <a:ahLst/>
            <a:cxnLst/>
            <a:rect l="l" t="t" r="r" b="b"/>
            <a:pathLst>
              <a:path w="10608468" h="713622">
                <a:moveTo>
                  <a:pt x="0" y="0"/>
                </a:moveTo>
                <a:lnTo>
                  <a:pt x="10608468" y="0"/>
                </a:lnTo>
                <a:lnTo>
                  <a:pt x="10608468" y="713622"/>
                </a:lnTo>
                <a:lnTo>
                  <a:pt x="0" y="7136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73629" y="1017926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</a:t>
            </a:r>
            <a:r>
              <a:rPr lang="en-US" sz="5500" spc="-220" dirty="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결과</a:t>
            </a:r>
            <a:r>
              <a:rPr lang="en-US" sz="5500" spc="-220" dirty="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448272" y="6496002"/>
            <a:ext cx="8348215" cy="2852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40"/>
              </a:lnSpc>
            </a:pPr>
            <a:r>
              <a:rPr lang="en-US" sz="1400" spc="-2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클라이언트에서 받은 비밀번호를 포함한 요청 데이터를 처리</a:t>
            </a:r>
          </a:p>
          <a:p>
            <a:pPr algn="just">
              <a:lnSpc>
                <a:spcPts val="2240"/>
              </a:lnSpc>
            </a:pPr>
            <a:r>
              <a:rPr lang="en-US" sz="1400" spc="-2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현재 세션에서 사용자 ID를 가져옴</a:t>
            </a:r>
          </a:p>
          <a:p>
            <a:pPr algn="just">
              <a:lnSpc>
                <a:spcPts val="2240"/>
              </a:lnSpc>
            </a:pPr>
            <a:r>
              <a:rPr lang="en-US" sz="1400" spc="-2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세션에 사용자 ID가 없는 경우, 로그인 필요하다는 응답을 반환</a:t>
            </a:r>
          </a:p>
          <a:p>
            <a:pPr algn="just">
              <a:lnSpc>
                <a:spcPts val="2240"/>
              </a:lnSpc>
            </a:pPr>
            <a:r>
              <a:rPr lang="en-US" sz="1400" spc="-2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데이터베이스에서 사용자 ID를 기반으로 회원 정보를 찾음</a:t>
            </a:r>
          </a:p>
          <a:p>
            <a:pPr algn="just">
              <a:lnSpc>
                <a:spcPts val="2240"/>
              </a:lnSpc>
            </a:pPr>
            <a:r>
              <a:rPr lang="en-US" sz="1400" spc="-2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회원 정보가 존재하면 ↴</a:t>
            </a:r>
          </a:p>
          <a:p>
            <a:pPr algn="just">
              <a:lnSpc>
                <a:spcPts val="2240"/>
              </a:lnSpc>
            </a:pPr>
            <a:r>
              <a:rPr lang="en-US" sz="1400" spc="-2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입력된 비밀번호와 저장된 비밀번호를 비교</a:t>
            </a:r>
          </a:p>
          <a:p>
            <a:pPr algn="just">
              <a:lnSpc>
                <a:spcPts val="2240"/>
              </a:lnSpc>
            </a:pPr>
            <a:r>
              <a:rPr lang="en-US" sz="1400" spc="-2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비밀번호가 일치하면 인증 성공 응답을 반환</a:t>
            </a:r>
          </a:p>
          <a:p>
            <a:pPr algn="just">
              <a:lnSpc>
                <a:spcPts val="2240"/>
              </a:lnSpc>
            </a:pPr>
            <a:r>
              <a:rPr lang="en-US" sz="1400" spc="-2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비밀번호가 일치하지 않으면 비밀번호 불일치 응답을 반환</a:t>
            </a:r>
          </a:p>
          <a:p>
            <a:pPr algn="just">
              <a:lnSpc>
                <a:spcPts val="2240"/>
              </a:lnSpc>
            </a:pPr>
            <a:r>
              <a:rPr lang="en-US" sz="1400" spc="-2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회원 정보를 찾을 수 없는 경우, 해당 회원을 찾을 수 없다는 응답을 반환</a:t>
            </a:r>
          </a:p>
          <a:p>
            <a:pPr algn="just">
              <a:lnSpc>
                <a:spcPts val="2880"/>
              </a:lnSpc>
            </a:pPr>
            <a:endParaRPr lang="en-US" sz="1400" spc="-21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839212" y="1329518"/>
            <a:ext cx="6609576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MyPage 회원인증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338108" y="2310181"/>
            <a:ext cx="7611784" cy="388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 dirty="0">
                <a:solidFill>
                  <a:srgbClr val="FFFFFF"/>
                </a:solidFill>
                <a:latin typeface="함초롬바탕" panose="02030804000101010101" pitchFamily="18" charset="-127"/>
              </a:rPr>
              <a:t>code::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0" y="2283984"/>
            <a:ext cx="18288000" cy="597746"/>
            <a:chOff x="0" y="0"/>
            <a:chExt cx="4816593" cy="1574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157431"/>
            </a:xfrm>
            <a:custGeom>
              <a:avLst/>
              <a:gdLst/>
              <a:ahLst/>
              <a:cxnLst/>
              <a:rect l="l" t="t" r="r" b="b"/>
              <a:pathLst>
                <a:path w="4816592" h="157431">
                  <a:moveTo>
                    <a:pt x="0" y="0"/>
                  </a:moveTo>
                  <a:lnTo>
                    <a:pt x="4816592" y="0"/>
                  </a:lnTo>
                  <a:lnTo>
                    <a:pt x="4816592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816593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273629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</a:t>
            </a:r>
            <a:r>
              <a:rPr lang="en-US" sz="5500" spc="-220" dirty="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결과</a:t>
            </a:r>
            <a:endParaRPr lang="en-US" sz="5500" spc="-220" dirty="0">
              <a:solidFill>
                <a:srgbClr val="1FA1E4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338108" y="2310181"/>
            <a:ext cx="7611784" cy="388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 dirty="0">
                <a:solidFill>
                  <a:srgbClr val="FFFFFF"/>
                </a:solidFill>
                <a:latin typeface="함초롬바탕" panose="02030804000101010101" pitchFamily="18" charset="-127"/>
              </a:rPr>
              <a:t>code::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839212" y="1329518"/>
            <a:ext cx="6609576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MyPage 교육/체험 신청현황</a:t>
            </a:r>
          </a:p>
        </p:txBody>
      </p:sp>
      <p:sp>
        <p:nvSpPr>
          <p:cNvPr id="12" name="Freeform 12"/>
          <p:cNvSpPr/>
          <p:nvPr/>
        </p:nvSpPr>
        <p:spPr>
          <a:xfrm>
            <a:off x="2537633" y="4110456"/>
            <a:ext cx="13024966" cy="5000170"/>
          </a:xfrm>
          <a:custGeom>
            <a:avLst/>
            <a:gdLst/>
            <a:ahLst/>
            <a:cxnLst/>
            <a:rect l="l" t="t" r="r" b="b"/>
            <a:pathLst>
              <a:path w="13024966" h="5000170">
                <a:moveTo>
                  <a:pt x="0" y="0"/>
                </a:moveTo>
                <a:lnTo>
                  <a:pt x="13024966" y="0"/>
                </a:lnTo>
                <a:lnTo>
                  <a:pt x="13024966" y="5000170"/>
                </a:lnTo>
                <a:lnTo>
                  <a:pt x="0" y="5000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0" y="2283984"/>
            <a:ext cx="18288000" cy="597746"/>
            <a:chOff x="0" y="0"/>
            <a:chExt cx="4816593" cy="1574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157431"/>
            </a:xfrm>
            <a:custGeom>
              <a:avLst/>
              <a:gdLst/>
              <a:ahLst/>
              <a:cxnLst/>
              <a:rect l="l" t="t" r="r" b="b"/>
              <a:pathLst>
                <a:path w="4816592" h="157431">
                  <a:moveTo>
                    <a:pt x="0" y="0"/>
                  </a:moveTo>
                  <a:lnTo>
                    <a:pt x="4816592" y="0"/>
                  </a:lnTo>
                  <a:lnTo>
                    <a:pt x="4816592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816593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186024" y="3046774"/>
            <a:ext cx="9136156" cy="5366318"/>
          </a:xfrm>
          <a:custGeom>
            <a:avLst/>
            <a:gdLst/>
            <a:ahLst/>
            <a:cxnLst/>
            <a:rect l="l" t="t" r="r" b="b"/>
            <a:pathLst>
              <a:path w="9136156" h="5366318">
                <a:moveTo>
                  <a:pt x="0" y="0"/>
                </a:moveTo>
                <a:lnTo>
                  <a:pt x="9136156" y="0"/>
                </a:lnTo>
                <a:lnTo>
                  <a:pt x="9136156" y="5366318"/>
                </a:lnTo>
                <a:lnTo>
                  <a:pt x="0" y="53663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86024" y="8575017"/>
            <a:ext cx="9107201" cy="1933213"/>
          </a:xfrm>
          <a:custGeom>
            <a:avLst/>
            <a:gdLst/>
            <a:ahLst/>
            <a:cxnLst/>
            <a:rect l="l" t="t" r="r" b="b"/>
            <a:pathLst>
              <a:path w="9107201" h="1933213">
                <a:moveTo>
                  <a:pt x="0" y="0"/>
                </a:moveTo>
                <a:lnTo>
                  <a:pt x="9107201" y="0"/>
                </a:lnTo>
                <a:lnTo>
                  <a:pt x="9107201" y="1933212"/>
                </a:lnTo>
                <a:lnTo>
                  <a:pt x="0" y="19332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653" b="-9653"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0066360" y="4003352"/>
            <a:ext cx="7611784" cy="5635943"/>
            <a:chOff x="0" y="0"/>
            <a:chExt cx="2004750" cy="148436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04750" cy="1484364"/>
            </a:xfrm>
            <a:custGeom>
              <a:avLst/>
              <a:gdLst/>
              <a:ahLst/>
              <a:cxnLst/>
              <a:rect l="l" t="t" r="r" b="b"/>
              <a:pathLst>
                <a:path w="2004750" h="1484364">
                  <a:moveTo>
                    <a:pt x="0" y="0"/>
                  </a:moveTo>
                  <a:lnTo>
                    <a:pt x="2004750" y="0"/>
                  </a:lnTo>
                  <a:lnTo>
                    <a:pt x="2004750" y="1484364"/>
                  </a:lnTo>
                  <a:lnTo>
                    <a:pt x="0" y="1484364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2004750" cy="1512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066360" y="3405606"/>
            <a:ext cx="7611784" cy="597746"/>
            <a:chOff x="0" y="0"/>
            <a:chExt cx="2004750" cy="15743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04750" cy="157431"/>
            </a:xfrm>
            <a:custGeom>
              <a:avLst/>
              <a:gdLst/>
              <a:ahLst/>
              <a:cxnLst/>
              <a:rect l="l" t="t" r="r" b="b"/>
              <a:pathLst>
                <a:path w="2004750" h="157431">
                  <a:moveTo>
                    <a:pt x="0" y="0"/>
                  </a:moveTo>
                  <a:lnTo>
                    <a:pt x="2004750" y="0"/>
                  </a:lnTo>
                  <a:lnTo>
                    <a:pt x="2004750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2004750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17" name="AutoShape 17"/>
          <p:cNvSpPr/>
          <p:nvPr/>
        </p:nvSpPr>
        <p:spPr>
          <a:xfrm>
            <a:off x="10066360" y="9522573"/>
            <a:ext cx="7611784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8629102" y="9458819"/>
            <a:ext cx="9658898" cy="828181"/>
          </a:xfrm>
          <a:custGeom>
            <a:avLst/>
            <a:gdLst/>
            <a:ahLst/>
            <a:cxnLst/>
            <a:rect l="l" t="t" r="r" b="b"/>
            <a:pathLst>
              <a:path w="9658898" h="828181">
                <a:moveTo>
                  <a:pt x="0" y="0"/>
                </a:moveTo>
                <a:lnTo>
                  <a:pt x="9658898" y="0"/>
                </a:lnTo>
                <a:lnTo>
                  <a:pt x="9658898" y="828181"/>
                </a:lnTo>
                <a:lnTo>
                  <a:pt x="0" y="8281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73629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</a:t>
            </a:r>
            <a:r>
              <a:rPr lang="en-US" sz="5500" spc="-220" dirty="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결과</a:t>
            </a:r>
            <a:endParaRPr lang="en-US" sz="5500" spc="-220" dirty="0">
              <a:solidFill>
                <a:srgbClr val="1FA1E4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338108" y="2310181"/>
            <a:ext cx="7611784" cy="388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 dirty="0">
                <a:solidFill>
                  <a:srgbClr val="FFFFFF"/>
                </a:solidFill>
                <a:latin typeface="함초롬바탕" panose="02030804000101010101" pitchFamily="18" charset="-127"/>
              </a:rPr>
              <a:t>code::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839212" y="1329518"/>
            <a:ext cx="6609576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MyPage 교육/체험 신청현황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415808" y="3975469"/>
            <a:ext cx="6912888" cy="5906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오프라인 프로그램 생성 (createOffProgram):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POST /api/offProgram</a:t>
            </a: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새로운 오프라인 프로그램을 생성하고 반환</a:t>
            </a: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프로그램 정보 생성 (createInfo):</a:t>
            </a: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POST /api/offProgram/offproginfo</a:t>
            </a: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파일과 설명을 받아 프로그램 정보를 생성하고 저장</a:t>
            </a: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교사 정보 생성 (createTInfo):</a:t>
            </a: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POST /api/offProgram/offteacherinfo</a:t>
            </a: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파일과 설명을 받아 교사 정보를 생성하고 저장</a:t>
            </a: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모든 오프라인 프로그램 조회 (getAllOffPrograms):</a:t>
            </a: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GET /api/offProgram 모든 오프라인 프로그램 목록을 반환</a:t>
            </a: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사용자별 오프라인 프로그램 조회 (getOffProgramsByUserId):</a:t>
            </a: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GET /api/offProgram/myoffprogram</a:t>
            </a: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현재 사용자 ID로 해당 사용자의 오프라인 프로그램 목록을 반환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066360" y="3431858"/>
            <a:ext cx="7611784" cy="389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 dirty="0" err="1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설명</a:t>
            </a:r>
            <a:endParaRPr lang="en-US" sz="2600" spc="-65" dirty="0">
              <a:solidFill>
                <a:srgbClr val="FFFFFF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0" y="2283984"/>
            <a:ext cx="18288000" cy="597746"/>
            <a:chOff x="0" y="0"/>
            <a:chExt cx="4816593" cy="1574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157431"/>
            </a:xfrm>
            <a:custGeom>
              <a:avLst/>
              <a:gdLst/>
              <a:ahLst/>
              <a:cxnLst/>
              <a:rect l="l" t="t" r="r" b="b"/>
              <a:pathLst>
                <a:path w="4816592" h="157431">
                  <a:moveTo>
                    <a:pt x="0" y="0"/>
                  </a:moveTo>
                  <a:lnTo>
                    <a:pt x="4816592" y="0"/>
                  </a:lnTo>
                  <a:lnTo>
                    <a:pt x="4816592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816593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3246080" y="4088463"/>
            <a:ext cx="11795841" cy="4075136"/>
          </a:xfrm>
          <a:custGeom>
            <a:avLst/>
            <a:gdLst/>
            <a:ahLst/>
            <a:cxnLst/>
            <a:rect l="l" t="t" r="r" b="b"/>
            <a:pathLst>
              <a:path w="11795841" h="4075136">
                <a:moveTo>
                  <a:pt x="0" y="0"/>
                </a:moveTo>
                <a:lnTo>
                  <a:pt x="11795840" y="0"/>
                </a:lnTo>
                <a:lnTo>
                  <a:pt x="11795840" y="4075137"/>
                </a:lnTo>
                <a:lnTo>
                  <a:pt x="0" y="40751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058" r="-298" b="-611"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73629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</a:t>
            </a:r>
            <a:r>
              <a:rPr lang="en-US" sz="5500" spc="-220" dirty="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결과</a:t>
            </a:r>
            <a:endParaRPr lang="en-US" sz="5500" spc="-220" dirty="0">
              <a:solidFill>
                <a:srgbClr val="1FA1E4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338108" y="2310181"/>
            <a:ext cx="7611784" cy="388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 dirty="0">
                <a:solidFill>
                  <a:srgbClr val="FFFFFF"/>
                </a:solidFill>
                <a:latin typeface="함초롬바탕" panose="02030804000101010101" pitchFamily="18" charset="-127"/>
              </a:rPr>
              <a:t>code::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39212" y="1329518"/>
            <a:ext cx="6609576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MyPage 관심 교육/체험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0" y="2283984"/>
            <a:ext cx="18288000" cy="597746"/>
            <a:chOff x="0" y="0"/>
            <a:chExt cx="4816593" cy="1574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157431"/>
            </a:xfrm>
            <a:custGeom>
              <a:avLst/>
              <a:gdLst/>
              <a:ahLst/>
              <a:cxnLst/>
              <a:rect l="l" t="t" r="r" b="b"/>
              <a:pathLst>
                <a:path w="4816592" h="157431">
                  <a:moveTo>
                    <a:pt x="0" y="0"/>
                  </a:moveTo>
                  <a:lnTo>
                    <a:pt x="4816592" y="0"/>
                  </a:lnTo>
                  <a:lnTo>
                    <a:pt x="4816592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816593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173547" y="4058081"/>
            <a:ext cx="9454882" cy="5155651"/>
          </a:xfrm>
          <a:custGeom>
            <a:avLst/>
            <a:gdLst/>
            <a:ahLst/>
            <a:cxnLst/>
            <a:rect l="l" t="t" r="r" b="b"/>
            <a:pathLst>
              <a:path w="9454882" h="5155651">
                <a:moveTo>
                  <a:pt x="0" y="0"/>
                </a:moveTo>
                <a:lnTo>
                  <a:pt x="9454882" y="0"/>
                </a:lnTo>
                <a:lnTo>
                  <a:pt x="9454882" y="5155651"/>
                </a:lnTo>
                <a:lnTo>
                  <a:pt x="0" y="51556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9971368" y="4058081"/>
            <a:ext cx="7611784" cy="5200219"/>
            <a:chOff x="0" y="0"/>
            <a:chExt cx="2004750" cy="136960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04750" cy="1369605"/>
            </a:xfrm>
            <a:custGeom>
              <a:avLst/>
              <a:gdLst/>
              <a:ahLst/>
              <a:cxnLst/>
              <a:rect l="l" t="t" r="r" b="b"/>
              <a:pathLst>
                <a:path w="2004750" h="1369605">
                  <a:moveTo>
                    <a:pt x="0" y="0"/>
                  </a:moveTo>
                  <a:lnTo>
                    <a:pt x="2004750" y="0"/>
                  </a:lnTo>
                  <a:lnTo>
                    <a:pt x="2004750" y="1369605"/>
                  </a:lnTo>
                  <a:lnTo>
                    <a:pt x="0" y="1369605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2004750" cy="13981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971368" y="3460335"/>
            <a:ext cx="7611784" cy="597746"/>
            <a:chOff x="0" y="0"/>
            <a:chExt cx="2004750" cy="15743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04750" cy="157431"/>
            </a:xfrm>
            <a:custGeom>
              <a:avLst/>
              <a:gdLst/>
              <a:ahLst/>
              <a:cxnLst/>
              <a:rect l="l" t="t" r="r" b="b"/>
              <a:pathLst>
                <a:path w="2004750" h="157431">
                  <a:moveTo>
                    <a:pt x="0" y="0"/>
                  </a:moveTo>
                  <a:lnTo>
                    <a:pt x="2004750" y="0"/>
                  </a:lnTo>
                  <a:lnTo>
                    <a:pt x="2004750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2004750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16" name="AutoShape 16"/>
          <p:cNvSpPr/>
          <p:nvPr/>
        </p:nvSpPr>
        <p:spPr>
          <a:xfrm>
            <a:off x="9971368" y="9239250"/>
            <a:ext cx="7611784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9971368" y="9363075"/>
            <a:ext cx="4576845" cy="866331"/>
          </a:xfrm>
          <a:custGeom>
            <a:avLst/>
            <a:gdLst/>
            <a:ahLst/>
            <a:cxnLst/>
            <a:rect l="l" t="t" r="r" b="b"/>
            <a:pathLst>
              <a:path w="4576845" h="866331">
                <a:moveTo>
                  <a:pt x="0" y="0"/>
                </a:moveTo>
                <a:lnTo>
                  <a:pt x="4576846" y="0"/>
                </a:lnTo>
                <a:lnTo>
                  <a:pt x="4576846" y="866331"/>
                </a:lnTo>
                <a:lnTo>
                  <a:pt x="0" y="8663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73629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</a:t>
            </a:r>
            <a:r>
              <a:rPr lang="en-US" sz="5500" spc="-220" dirty="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결과</a:t>
            </a:r>
            <a:endParaRPr lang="en-US" sz="5500" spc="-220" dirty="0">
              <a:solidFill>
                <a:srgbClr val="1FA1E4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338108" y="2310181"/>
            <a:ext cx="7611784" cy="388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 dirty="0">
                <a:solidFill>
                  <a:srgbClr val="FFFFFF"/>
                </a:solidFill>
                <a:latin typeface="함초롬바탕" panose="02030804000101010101" pitchFamily="18" charset="-127"/>
              </a:rPr>
              <a:t>code::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839212" y="1329518"/>
            <a:ext cx="6609576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MyPage 관심 교육/체험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423305" y="5039156"/>
            <a:ext cx="6912888" cy="290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오프라인 북마크 조회 (getOffBookMarks):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GET /api/offBookMarks 엔드포인트를 처리</a:t>
            </a: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현재 세션에서 사용자 ID를 가져옴</a:t>
            </a: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사용자 ID가 없으면 인증되지 않은 사용자로 간주하고 예외를  발생</a:t>
            </a: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주어진 사용자 ID로 해당 사용자의 오프라인 북마크 목록을 조회하여 반환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971368" y="3486587"/>
            <a:ext cx="7611784" cy="389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 dirty="0" err="1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설명</a:t>
            </a:r>
            <a:endParaRPr lang="en-US" sz="2600" spc="-65" dirty="0">
              <a:solidFill>
                <a:srgbClr val="FFFFFF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0" y="2283984"/>
            <a:ext cx="18288000" cy="597746"/>
            <a:chOff x="0" y="0"/>
            <a:chExt cx="4816593" cy="1574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157431"/>
            </a:xfrm>
            <a:custGeom>
              <a:avLst/>
              <a:gdLst/>
              <a:ahLst/>
              <a:cxnLst/>
              <a:rect l="l" t="t" r="r" b="b"/>
              <a:pathLst>
                <a:path w="4816592" h="157431">
                  <a:moveTo>
                    <a:pt x="0" y="0"/>
                  </a:moveTo>
                  <a:lnTo>
                    <a:pt x="4816592" y="0"/>
                  </a:lnTo>
                  <a:lnTo>
                    <a:pt x="4816592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816593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367731" y="4058081"/>
            <a:ext cx="8949049" cy="4888682"/>
          </a:xfrm>
          <a:custGeom>
            <a:avLst/>
            <a:gdLst/>
            <a:ahLst/>
            <a:cxnLst/>
            <a:rect l="l" t="t" r="r" b="b"/>
            <a:pathLst>
              <a:path w="8949049" h="4888682">
                <a:moveTo>
                  <a:pt x="0" y="0"/>
                </a:moveTo>
                <a:lnTo>
                  <a:pt x="8949049" y="0"/>
                </a:lnTo>
                <a:lnTo>
                  <a:pt x="8949049" y="4888682"/>
                </a:lnTo>
                <a:lnTo>
                  <a:pt x="0" y="48886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9971368" y="4058081"/>
            <a:ext cx="7611784" cy="5200219"/>
            <a:chOff x="0" y="0"/>
            <a:chExt cx="2004750" cy="136960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04750" cy="1369605"/>
            </a:xfrm>
            <a:custGeom>
              <a:avLst/>
              <a:gdLst/>
              <a:ahLst/>
              <a:cxnLst/>
              <a:rect l="l" t="t" r="r" b="b"/>
              <a:pathLst>
                <a:path w="2004750" h="1369605">
                  <a:moveTo>
                    <a:pt x="0" y="0"/>
                  </a:moveTo>
                  <a:lnTo>
                    <a:pt x="2004750" y="0"/>
                  </a:lnTo>
                  <a:lnTo>
                    <a:pt x="2004750" y="1369605"/>
                  </a:lnTo>
                  <a:lnTo>
                    <a:pt x="0" y="1369605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2004750" cy="13981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971368" y="3460335"/>
            <a:ext cx="7611784" cy="597746"/>
            <a:chOff x="0" y="0"/>
            <a:chExt cx="2004750" cy="15743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04750" cy="157431"/>
            </a:xfrm>
            <a:custGeom>
              <a:avLst/>
              <a:gdLst/>
              <a:ahLst/>
              <a:cxnLst/>
              <a:rect l="l" t="t" r="r" b="b"/>
              <a:pathLst>
                <a:path w="2004750" h="157431">
                  <a:moveTo>
                    <a:pt x="0" y="0"/>
                  </a:moveTo>
                  <a:lnTo>
                    <a:pt x="2004750" y="0"/>
                  </a:lnTo>
                  <a:lnTo>
                    <a:pt x="2004750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2004750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16" name="AutoShape 16"/>
          <p:cNvSpPr/>
          <p:nvPr/>
        </p:nvSpPr>
        <p:spPr>
          <a:xfrm>
            <a:off x="9971368" y="9239250"/>
            <a:ext cx="7611784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8193295" y="9363075"/>
            <a:ext cx="9389857" cy="771570"/>
          </a:xfrm>
          <a:custGeom>
            <a:avLst/>
            <a:gdLst/>
            <a:ahLst/>
            <a:cxnLst/>
            <a:rect l="l" t="t" r="r" b="b"/>
            <a:pathLst>
              <a:path w="9389857" h="771570">
                <a:moveTo>
                  <a:pt x="0" y="0"/>
                </a:moveTo>
                <a:lnTo>
                  <a:pt x="9389857" y="0"/>
                </a:lnTo>
                <a:lnTo>
                  <a:pt x="9389857" y="771570"/>
                </a:lnTo>
                <a:lnTo>
                  <a:pt x="0" y="7715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73629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</a:t>
            </a:r>
            <a:r>
              <a:rPr lang="en-US" sz="5500" spc="-220" dirty="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결과</a:t>
            </a:r>
            <a:endParaRPr lang="en-US" sz="5500" spc="-220" dirty="0">
              <a:solidFill>
                <a:srgbClr val="1FA1E4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338108" y="2310181"/>
            <a:ext cx="7611784" cy="388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 dirty="0">
                <a:solidFill>
                  <a:srgbClr val="FFFFFF"/>
                </a:solidFill>
                <a:latin typeface="함초롬바탕" panose="02030804000101010101" pitchFamily="18" charset="-127"/>
              </a:rPr>
              <a:t>code::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839212" y="1329518"/>
            <a:ext cx="6609576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MyPage 작성 댓글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346412" y="4895988"/>
            <a:ext cx="6912888" cy="2546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댓글 조회 (getAllComments):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GET /api/comments 엔드포인트를 처리</a:t>
            </a: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현재 세션에서 사용자 ID를 가져옴</a:t>
            </a: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사용자 ID가 없으면 인증되지 않은 사용자로 간주하고 예외를 발생</a:t>
            </a: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주어진 사용자 ID로 해당 사용자의 댓글 목록을 조회하여 반환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971368" y="3486587"/>
            <a:ext cx="7611784" cy="389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 dirty="0" err="1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설명</a:t>
            </a:r>
            <a:endParaRPr lang="en-US" sz="2600" spc="-65" dirty="0">
              <a:solidFill>
                <a:srgbClr val="FFFFFF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A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79" y="547279"/>
            <a:ext cx="17193441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ahLst/>
              <a:cxn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4319661" y="4240462"/>
            <a:ext cx="9648676" cy="1806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66"/>
              </a:lnSpc>
              <a:spcBef>
                <a:spcPct val="0"/>
              </a:spcBef>
            </a:pPr>
            <a:r>
              <a:rPr lang="en-US" sz="12639" spc="-505" dirty="0" err="1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</a:t>
            </a:r>
            <a:r>
              <a:rPr lang="en-US" sz="12639" spc="-505" dirty="0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2639" spc="-505" dirty="0" err="1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개요</a:t>
            </a:r>
            <a:endParaRPr lang="en-US" sz="12639" spc="-505" dirty="0">
              <a:solidFill>
                <a:srgbClr val="FFFFFF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0" y="2283984"/>
            <a:ext cx="18288000" cy="597746"/>
            <a:chOff x="0" y="0"/>
            <a:chExt cx="4816593" cy="1574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157431"/>
            </a:xfrm>
            <a:custGeom>
              <a:avLst/>
              <a:gdLst/>
              <a:ahLst/>
              <a:cxnLst/>
              <a:rect l="l" t="t" r="r" b="b"/>
              <a:pathLst>
                <a:path w="4816592" h="157431">
                  <a:moveTo>
                    <a:pt x="0" y="0"/>
                  </a:moveTo>
                  <a:lnTo>
                    <a:pt x="4816592" y="0"/>
                  </a:lnTo>
                  <a:lnTo>
                    <a:pt x="4816592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816593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758284" y="3281781"/>
            <a:ext cx="8174434" cy="1725124"/>
          </a:xfrm>
          <a:custGeom>
            <a:avLst/>
            <a:gdLst/>
            <a:ahLst/>
            <a:cxnLst/>
            <a:rect l="l" t="t" r="r" b="b"/>
            <a:pathLst>
              <a:path w="8174434" h="1725124">
                <a:moveTo>
                  <a:pt x="0" y="0"/>
                </a:moveTo>
                <a:lnTo>
                  <a:pt x="8174434" y="0"/>
                </a:lnTo>
                <a:lnTo>
                  <a:pt x="8174434" y="1725124"/>
                </a:lnTo>
                <a:lnTo>
                  <a:pt x="0" y="17251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758284" y="5254170"/>
            <a:ext cx="8172263" cy="4327008"/>
          </a:xfrm>
          <a:custGeom>
            <a:avLst/>
            <a:gdLst/>
            <a:ahLst/>
            <a:cxnLst/>
            <a:rect l="l" t="t" r="r" b="b"/>
            <a:pathLst>
              <a:path w="8172263" h="4327008">
                <a:moveTo>
                  <a:pt x="0" y="0"/>
                </a:moveTo>
                <a:lnTo>
                  <a:pt x="8172263" y="0"/>
                </a:lnTo>
                <a:lnTo>
                  <a:pt x="8172263" y="4327008"/>
                </a:lnTo>
                <a:lnTo>
                  <a:pt x="0" y="43270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9144000" y="4071546"/>
            <a:ext cx="8808453" cy="5186754"/>
          </a:xfrm>
          <a:custGeom>
            <a:avLst/>
            <a:gdLst/>
            <a:ahLst/>
            <a:cxnLst/>
            <a:rect l="l" t="t" r="r" b="b"/>
            <a:pathLst>
              <a:path w="8808453" h="5186754">
                <a:moveTo>
                  <a:pt x="0" y="0"/>
                </a:moveTo>
                <a:lnTo>
                  <a:pt x="8808453" y="0"/>
                </a:lnTo>
                <a:lnTo>
                  <a:pt x="8808453" y="5186754"/>
                </a:lnTo>
                <a:lnTo>
                  <a:pt x="0" y="51867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7110773" y="9258300"/>
            <a:ext cx="10676031" cy="686699"/>
          </a:xfrm>
          <a:custGeom>
            <a:avLst/>
            <a:gdLst/>
            <a:ahLst/>
            <a:cxnLst/>
            <a:rect l="l" t="t" r="r" b="b"/>
            <a:pathLst>
              <a:path w="10676031" h="686699">
                <a:moveTo>
                  <a:pt x="0" y="0"/>
                </a:moveTo>
                <a:lnTo>
                  <a:pt x="10676031" y="0"/>
                </a:lnTo>
                <a:lnTo>
                  <a:pt x="10676031" y="686699"/>
                </a:lnTo>
                <a:lnTo>
                  <a:pt x="0" y="6866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73629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</a:t>
            </a:r>
            <a:r>
              <a:rPr lang="en-US" sz="5500" spc="-220" dirty="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결과</a:t>
            </a:r>
            <a:endParaRPr lang="en-US" sz="5500" spc="-220" dirty="0">
              <a:solidFill>
                <a:srgbClr val="1FA1E4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338108" y="2310181"/>
            <a:ext cx="7611784" cy="388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 dirty="0">
                <a:solidFill>
                  <a:srgbClr val="FFFFFF"/>
                </a:solidFill>
                <a:latin typeface="함초롬바탕" panose="02030804000101010101" pitchFamily="18" charset="-127"/>
              </a:rPr>
              <a:t>code::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839212" y="1329518"/>
            <a:ext cx="6609576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MyPage 강사 등록 신청서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0" y="2283984"/>
            <a:ext cx="18288000" cy="597746"/>
            <a:chOff x="0" y="0"/>
            <a:chExt cx="4816593" cy="1574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157431"/>
            </a:xfrm>
            <a:custGeom>
              <a:avLst/>
              <a:gdLst/>
              <a:ahLst/>
              <a:cxnLst/>
              <a:rect l="l" t="t" r="r" b="b"/>
              <a:pathLst>
                <a:path w="4816592" h="157431">
                  <a:moveTo>
                    <a:pt x="0" y="0"/>
                  </a:moveTo>
                  <a:lnTo>
                    <a:pt x="4816592" y="0"/>
                  </a:lnTo>
                  <a:lnTo>
                    <a:pt x="4816592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816593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316384" y="3087298"/>
            <a:ext cx="11045657" cy="6642258"/>
          </a:xfrm>
          <a:custGeom>
            <a:avLst/>
            <a:gdLst/>
            <a:ahLst/>
            <a:cxnLst/>
            <a:rect l="l" t="t" r="r" b="b"/>
            <a:pathLst>
              <a:path w="11045657" h="6642258">
                <a:moveTo>
                  <a:pt x="0" y="0"/>
                </a:moveTo>
                <a:lnTo>
                  <a:pt x="11045656" y="0"/>
                </a:lnTo>
                <a:lnTo>
                  <a:pt x="11045656" y="6642257"/>
                </a:lnTo>
                <a:lnTo>
                  <a:pt x="0" y="66422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73629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</a:t>
            </a:r>
            <a:r>
              <a:rPr lang="en-US" sz="5500" spc="-220" dirty="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결과</a:t>
            </a:r>
            <a:endParaRPr lang="en-US" sz="5500" spc="-220" dirty="0">
              <a:solidFill>
                <a:srgbClr val="1FA1E4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338108" y="2310181"/>
            <a:ext cx="7611784" cy="388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 dirty="0">
                <a:solidFill>
                  <a:srgbClr val="FFFFFF"/>
                </a:solidFill>
                <a:latin typeface="함초롬바탕" panose="02030804000101010101" pitchFamily="18" charset="-127"/>
              </a:rPr>
              <a:t>code::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39212" y="1329407"/>
            <a:ext cx="6609576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MyPage 강사 등록 신청서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1509218" y="4397809"/>
            <a:ext cx="6570226" cy="4488647"/>
            <a:chOff x="0" y="0"/>
            <a:chExt cx="2004750" cy="136960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04750" cy="1369605"/>
            </a:xfrm>
            <a:custGeom>
              <a:avLst/>
              <a:gdLst/>
              <a:ahLst/>
              <a:cxnLst/>
              <a:rect l="l" t="t" r="r" b="b"/>
              <a:pathLst>
                <a:path w="2004750" h="1369605">
                  <a:moveTo>
                    <a:pt x="0" y="0"/>
                  </a:moveTo>
                  <a:lnTo>
                    <a:pt x="2004750" y="0"/>
                  </a:lnTo>
                  <a:lnTo>
                    <a:pt x="2004750" y="1369605"/>
                  </a:lnTo>
                  <a:lnTo>
                    <a:pt x="0" y="1369605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2004750" cy="13981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509218" y="3881856"/>
            <a:ext cx="6570226" cy="515954"/>
            <a:chOff x="0" y="0"/>
            <a:chExt cx="2004750" cy="15743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004750" cy="157431"/>
            </a:xfrm>
            <a:custGeom>
              <a:avLst/>
              <a:gdLst/>
              <a:ahLst/>
              <a:cxnLst/>
              <a:rect l="l" t="t" r="r" b="b"/>
              <a:pathLst>
                <a:path w="2004750" h="157431">
                  <a:moveTo>
                    <a:pt x="0" y="0"/>
                  </a:moveTo>
                  <a:lnTo>
                    <a:pt x="2004750" y="0"/>
                  </a:lnTo>
                  <a:lnTo>
                    <a:pt x="2004750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2004750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19" name="AutoShape 19"/>
          <p:cNvSpPr/>
          <p:nvPr/>
        </p:nvSpPr>
        <p:spPr>
          <a:xfrm>
            <a:off x="11509218" y="8870013"/>
            <a:ext cx="6570226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525401" y="5018875"/>
            <a:ext cx="6554043" cy="3168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85"/>
              </a:lnSpc>
            </a:pPr>
            <a:r>
              <a:rPr lang="en-US" sz="1553" spc="-23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useEffect를 사용하여 컴포넌트가 마운트될 때 데이터를 불러옴</a:t>
            </a:r>
          </a:p>
          <a:p>
            <a:pPr algn="just">
              <a:lnSpc>
                <a:spcPts val="2485"/>
              </a:lnSpc>
            </a:pPr>
            <a:endParaRPr lang="en-US" sz="1553" spc="-23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just">
              <a:lnSpc>
                <a:spcPts val="2485"/>
              </a:lnSpc>
            </a:pPr>
            <a:r>
              <a:rPr lang="en-US" sz="1553" spc="-23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axios.get을 사용하여 /member/myinfo 엔드포인트에서 사용자 정보를 </a:t>
            </a:r>
          </a:p>
          <a:p>
            <a:pPr algn="just">
              <a:lnSpc>
                <a:spcPts val="2485"/>
              </a:lnSpc>
            </a:pPr>
            <a:r>
              <a:rPr lang="en-US" sz="1553" spc="-23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가져옴</a:t>
            </a:r>
          </a:p>
          <a:p>
            <a:pPr algn="just">
              <a:lnSpc>
                <a:spcPts val="2485"/>
              </a:lnSpc>
            </a:pPr>
            <a:endParaRPr lang="en-US" sz="1553" spc="-23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just">
              <a:lnSpc>
                <a:spcPts val="2485"/>
              </a:lnSpc>
            </a:pPr>
            <a:r>
              <a:rPr lang="en-US" sz="1553" spc="-23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axios.get을 사용하여 /teacher/myinfo 엔드포인트에서 교사 정보를 </a:t>
            </a:r>
          </a:p>
          <a:p>
            <a:pPr algn="just">
              <a:lnSpc>
                <a:spcPts val="2485"/>
              </a:lnSpc>
            </a:pPr>
            <a:r>
              <a:rPr lang="en-US" sz="1553" spc="-23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가져옴</a:t>
            </a:r>
          </a:p>
          <a:p>
            <a:pPr algn="just">
              <a:lnSpc>
                <a:spcPts val="2485"/>
              </a:lnSpc>
            </a:pPr>
            <a:endParaRPr lang="en-US" sz="1553" spc="-23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just">
              <a:lnSpc>
                <a:spcPts val="2485"/>
              </a:lnSpc>
            </a:pPr>
            <a:r>
              <a:rPr lang="en-US" sz="1553" spc="-23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가져온 데이터를 userData와 teacherData 상태로 설정</a:t>
            </a:r>
          </a:p>
          <a:p>
            <a:pPr algn="just">
              <a:lnSpc>
                <a:spcPts val="2485"/>
              </a:lnSpc>
            </a:pPr>
            <a:endParaRPr lang="en-US" sz="1553" spc="-23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509218" y="3894089"/>
            <a:ext cx="6570226" cy="331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5"/>
              </a:lnSpc>
            </a:pPr>
            <a:r>
              <a:rPr lang="en-US" sz="2244" spc="-56" dirty="0" err="1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설명</a:t>
            </a:r>
            <a:endParaRPr lang="en-US" sz="2244" spc="-56" dirty="0">
              <a:solidFill>
                <a:srgbClr val="FFFFFF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0" y="2283984"/>
            <a:ext cx="18288000" cy="597746"/>
            <a:chOff x="0" y="0"/>
            <a:chExt cx="4816593" cy="1574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157431"/>
            </a:xfrm>
            <a:custGeom>
              <a:avLst/>
              <a:gdLst/>
              <a:ahLst/>
              <a:cxnLst/>
              <a:rect l="l" t="t" r="r" b="b"/>
              <a:pathLst>
                <a:path w="4816592" h="157431">
                  <a:moveTo>
                    <a:pt x="0" y="0"/>
                  </a:moveTo>
                  <a:lnTo>
                    <a:pt x="4816592" y="0"/>
                  </a:lnTo>
                  <a:lnTo>
                    <a:pt x="4816592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816593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71368" y="4058081"/>
            <a:ext cx="7611784" cy="5200219"/>
            <a:chOff x="0" y="0"/>
            <a:chExt cx="2004750" cy="136960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04750" cy="1369605"/>
            </a:xfrm>
            <a:custGeom>
              <a:avLst/>
              <a:gdLst/>
              <a:ahLst/>
              <a:cxnLst/>
              <a:rect l="l" t="t" r="r" b="b"/>
              <a:pathLst>
                <a:path w="2004750" h="1369605">
                  <a:moveTo>
                    <a:pt x="0" y="0"/>
                  </a:moveTo>
                  <a:lnTo>
                    <a:pt x="2004750" y="0"/>
                  </a:lnTo>
                  <a:lnTo>
                    <a:pt x="2004750" y="1369605"/>
                  </a:lnTo>
                  <a:lnTo>
                    <a:pt x="0" y="1369605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004750" cy="13981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71368" y="3460335"/>
            <a:ext cx="7611784" cy="597746"/>
            <a:chOff x="0" y="0"/>
            <a:chExt cx="2004750" cy="15743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04750" cy="157431"/>
            </a:xfrm>
            <a:custGeom>
              <a:avLst/>
              <a:gdLst/>
              <a:ahLst/>
              <a:cxnLst/>
              <a:rect l="l" t="t" r="r" b="b"/>
              <a:pathLst>
                <a:path w="2004750" h="157431">
                  <a:moveTo>
                    <a:pt x="0" y="0"/>
                  </a:moveTo>
                  <a:lnTo>
                    <a:pt x="2004750" y="0"/>
                  </a:lnTo>
                  <a:lnTo>
                    <a:pt x="2004750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2004750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15" name="AutoShape 15"/>
          <p:cNvSpPr/>
          <p:nvPr/>
        </p:nvSpPr>
        <p:spPr>
          <a:xfrm>
            <a:off x="9971368" y="9239250"/>
            <a:ext cx="7611784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294936" y="3111447"/>
            <a:ext cx="8566961" cy="4868075"/>
          </a:xfrm>
          <a:custGeom>
            <a:avLst/>
            <a:gdLst/>
            <a:ahLst/>
            <a:cxnLst/>
            <a:rect l="l" t="t" r="r" b="b"/>
            <a:pathLst>
              <a:path w="8566961" h="4868075">
                <a:moveTo>
                  <a:pt x="0" y="0"/>
                </a:moveTo>
                <a:lnTo>
                  <a:pt x="8566961" y="0"/>
                </a:lnTo>
                <a:lnTo>
                  <a:pt x="8566961" y="4868075"/>
                </a:lnTo>
                <a:lnTo>
                  <a:pt x="0" y="48680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1028700" y="4597833"/>
            <a:ext cx="8692556" cy="4660467"/>
          </a:xfrm>
          <a:custGeom>
            <a:avLst/>
            <a:gdLst/>
            <a:ahLst/>
            <a:cxnLst/>
            <a:rect l="l" t="t" r="r" b="b"/>
            <a:pathLst>
              <a:path w="8692556" h="4660467">
                <a:moveTo>
                  <a:pt x="0" y="0"/>
                </a:moveTo>
                <a:lnTo>
                  <a:pt x="8692556" y="0"/>
                </a:lnTo>
                <a:lnTo>
                  <a:pt x="8692556" y="4660467"/>
                </a:lnTo>
                <a:lnTo>
                  <a:pt x="0" y="46604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73629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</a:t>
            </a:r>
            <a:r>
              <a:rPr lang="en-US" sz="5500" spc="-220" dirty="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결과</a:t>
            </a:r>
            <a:endParaRPr lang="en-US" sz="5500" spc="-220" dirty="0">
              <a:solidFill>
                <a:srgbClr val="1FA1E4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338108" y="2310181"/>
            <a:ext cx="7611784" cy="388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 dirty="0">
                <a:solidFill>
                  <a:srgbClr val="FFFFFF"/>
                </a:solidFill>
                <a:latin typeface="함초롬바탕" panose="02030804000101010101" pitchFamily="18" charset="-127"/>
              </a:rPr>
              <a:t>code::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839212" y="1329407"/>
            <a:ext cx="6609576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MyPage 강사 등록 신청서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320816" y="4043829"/>
            <a:ext cx="6912888" cy="5534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교사 신청 처리 (POST /apply)</a:t>
            </a: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교사 신청을 받아 처리하고 성공 시 성공 메시지 반환, </a:t>
            </a: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실패 시 오류 메시지 반환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교사 정보 조회 (GET /myinfo)</a:t>
            </a: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userId로 교사 정보를 조회하여 반환, 실패 시 오류 처리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교사 정보 업데이트 (PUT /{id})</a:t>
            </a: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교사 정보를 업데이트하고 성공 시 성공 메시지 반환, </a:t>
            </a: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실패 시 오류 메시지 반환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교사 정보 삭제 (DELETE /{id})</a:t>
            </a: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id로 교사 정보를 삭제하고 성공 시 성공 메시지 반환, </a:t>
            </a: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실패 시 오류 메시지 반환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971368" y="3486587"/>
            <a:ext cx="7611784" cy="389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 dirty="0" err="1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설명</a:t>
            </a:r>
            <a:endParaRPr lang="en-US" sz="2600" spc="-65" dirty="0">
              <a:solidFill>
                <a:srgbClr val="FFFFFF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0" y="2283984"/>
            <a:ext cx="18288000" cy="597746"/>
            <a:chOff x="0" y="0"/>
            <a:chExt cx="4816593" cy="1574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157431"/>
            </a:xfrm>
            <a:custGeom>
              <a:avLst/>
              <a:gdLst/>
              <a:ahLst/>
              <a:cxnLst/>
              <a:rect l="l" t="t" r="r" b="b"/>
              <a:pathLst>
                <a:path w="4816592" h="157431">
                  <a:moveTo>
                    <a:pt x="0" y="0"/>
                  </a:moveTo>
                  <a:lnTo>
                    <a:pt x="4816592" y="0"/>
                  </a:lnTo>
                  <a:lnTo>
                    <a:pt x="4816592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816593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262996" y="3659606"/>
            <a:ext cx="12185792" cy="6098321"/>
          </a:xfrm>
          <a:custGeom>
            <a:avLst/>
            <a:gdLst/>
            <a:ahLst/>
            <a:cxnLst/>
            <a:rect l="l" t="t" r="r" b="b"/>
            <a:pathLst>
              <a:path w="12185792" h="6098321">
                <a:moveTo>
                  <a:pt x="0" y="0"/>
                </a:moveTo>
                <a:lnTo>
                  <a:pt x="12185792" y="0"/>
                </a:lnTo>
                <a:lnTo>
                  <a:pt x="12185792" y="6098321"/>
                </a:lnTo>
                <a:lnTo>
                  <a:pt x="0" y="60983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73629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</a:t>
            </a:r>
            <a:r>
              <a:rPr lang="en-US" sz="5500" spc="-220" dirty="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결과</a:t>
            </a:r>
            <a:endParaRPr lang="en-US" sz="5500" spc="-220" dirty="0">
              <a:solidFill>
                <a:srgbClr val="1FA1E4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338108" y="2310181"/>
            <a:ext cx="7611784" cy="388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 dirty="0">
                <a:solidFill>
                  <a:srgbClr val="FFFFFF"/>
                </a:solidFill>
                <a:latin typeface="함초롬바탕" panose="02030804000101010101" pitchFamily="18" charset="-127"/>
              </a:rPr>
              <a:t>code::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39212" y="1329407"/>
            <a:ext cx="6609576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MyPage 강의 등록 신청서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535900" y="3129381"/>
            <a:ext cx="6912888" cy="45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2499" spc="-37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강의</a:t>
            </a:r>
            <a:r>
              <a:rPr lang="en-US" sz="2499" spc="-37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2499" spc="-37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등록</a:t>
            </a:r>
            <a:r>
              <a:rPr lang="en-US" sz="2499" spc="-37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2499" spc="-37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신청서</a:t>
            </a:r>
            <a:r>
              <a:rPr lang="en-US" sz="2499" spc="-37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2499" spc="-37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오프라인</a:t>
            </a:r>
            <a:r>
              <a:rPr lang="en-US" sz="2499" spc="-37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2499" spc="-37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교육</a:t>
            </a:r>
            <a:r>
              <a:rPr lang="en-US" sz="2499" spc="-37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2499" spc="-37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클릭시</a:t>
            </a:r>
            <a:endParaRPr lang="en-US" sz="2499" spc="-37" dirty="0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0428568" y="7791881"/>
            <a:ext cx="7611784" cy="1938859"/>
            <a:chOff x="0" y="0"/>
            <a:chExt cx="2004750" cy="51064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04750" cy="510646"/>
            </a:xfrm>
            <a:custGeom>
              <a:avLst/>
              <a:gdLst/>
              <a:ahLst/>
              <a:cxnLst/>
              <a:rect l="l" t="t" r="r" b="b"/>
              <a:pathLst>
                <a:path w="2004750" h="510646">
                  <a:moveTo>
                    <a:pt x="0" y="0"/>
                  </a:moveTo>
                  <a:lnTo>
                    <a:pt x="2004750" y="0"/>
                  </a:lnTo>
                  <a:lnTo>
                    <a:pt x="2004750" y="510646"/>
                  </a:lnTo>
                  <a:lnTo>
                    <a:pt x="0" y="510646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2004750" cy="5392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428568" y="7194135"/>
            <a:ext cx="7611784" cy="597746"/>
            <a:chOff x="0" y="0"/>
            <a:chExt cx="2004750" cy="15743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04750" cy="157431"/>
            </a:xfrm>
            <a:custGeom>
              <a:avLst/>
              <a:gdLst/>
              <a:ahLst/>
              <a:cxnLst/>
              <a:rect l="l" t="t" r="r" b="b"/>
              <a:pathLst>
                <a:path w="2004750" h="157431">
                  <a:moveTo>
                    <a:pt x="0" y="0"/>
                  </a:moveTo>
                  <a:lnTo>
                    <a:pt x="2004750" y="0"/>
                  </a:lnTo>
                  <a:lnTo>
                    <a:pt x="2004750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2004750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20" name="AutoShape 20"/>
          <p:cNvSpPr/>
          <p:nvPr/>
        </p:nvSpPr>
        <p:spPr>
          <a:xfrm>
            <a:off x="10428568" y="9711690"/>
            <a:ext cx="7611784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778016" y="7797381"/>
            <a:ext cx="6912888" cy="218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오프라인 강의 체크박스 선택시 </a:t>
            </a:r>
          </a:p>
          <a:p>
            <a:pPr algn="ctr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오프라인 강의 관련 기능과</a:t>
            </a:r>
          </a:p>
          <a:p>
            <a:pPr algn="ctr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교육소개 첨부파일 +, -  기능 삽입 </a:t>
            </a:r>
          </a:p>
          <a:p>
            <a:pPr algn="ctr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강사소개 첨부파일 +, - 기능 삽입</a:t>
            </a:r>
          </a:p>
          <a:p>
            <a:pPr algn="ctr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교육 배너 포스터 첨부파일 기능 삽입</a:t>
            </a:r>
          </a:p>
          <a:p>
            <a:pPr algn="ctr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428568" y="7220387"/>
            <a:ext cx="7611784" cy="389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 dirty="0" err="1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설명</a:t>
            </a:r>
            <a:endParaRPr lang="en-US" sz="2600" spc="-65" dirty="0">
              <a:solidFill>
                <a:srgbClr val="FFFFFF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0" y="2283984"/>
            <a:ext cx="18288000" cy="597746"/>
            <a:chOff x="0" y="0"/>
            <a:chExt cx="4816593" cy="1574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157431"/>
            </a:xfrm>
            <a:custGeom>
              <a:avLst/>
              <a:gdLst/>
              <a:ahLst/>
              <a:cxnLst/>
              <a:rect l="l" t="t" r="r" b="b"/>
              <a:pathLst>
                <a:path w="4816592" h="157431">
                  <a:moveTo>
                    <a:pt x="0" y="0"/>
                  </a:moveTo>
                  <a:lnTo>
                    <a:pt x="4816592" y="0"/>
                  </a:lnTo>
                  <a:lnTo>
                    <a:pt x="4816592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816593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319876" y="3177006"/>
            <a:ext cx="6309688" cy="6043216"/>
          </a:xfrm>
          <a:custGeom>
            <a:avLst/>
            <a:gdLst/>
            <a:ahLst/>
            <a:cxnLst/>
            <a:rect l="l" t="t" r="r" b="b"/>
            <a:pathLst>
              <a:path w="6309688" h="6043216">
                <a:moveTo>
                  <a:pt x="0" y="0"/>
                </a:moveTo>
                <a:lnTo>
                  <a:pt x="6309688" y="0"/>
                </a:lnTo>
                <a:lnTo>
                  <a:pt x="6309688" y="6043215"/>
                </a:lnTo>
                <a:lnTo>
                  <a:pt x="0" y="60432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6871448" y="5700281"/>
            <a:ext cx="3519940" cy="3519940"/>
          </a:xfrm>
          <a:custGeom>
            <a:avLst/>
            <a:gdLst/>
            <a:ahLst/>
            <a:cxnLst/>
            <a:rect l="l" t="t" r="r" b="b"/>
            <a:pathLst>
              <a:path w="3519940" h="3519940">
                <a:moveTo>
                  <a:pt x="0" y="0"/>
                </a:moveTo>
                <a:lnTo>
                  <a:pt x="3519940" y="0"/>
                </a:lnTo>
                <a:lnTo>
                  <a:pt x="3519940" y="3519940"/>
                </a:lnTo>
                <a:lnTo>
                  <a:pt x="0" y="3519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0973771" y="3177006"/>
            <a:ext cx="5636857" cy="6160597"/>
          </a:xfrm>
          <a:custGeom>
            <a:avLst/>
            <a:gdLst/>
            <a:ahLst/>
            <a:cxnLst/>
            <a:rect l="l" t="t" r="r" b="b"/>
            <a:pathLst>
              <a:path w="5636857" h="6160597">
                <a:moveTo>
                  <a:pt x="0" y="0"/>
                </a:moveTo>
                <a:lnTo>
                  <a:pt x="5636858" y="0"/>
                </a:lnTo>
                <a:lnTo>
                  <a:pt x="5636858" y="6160596"/>
                </a:lnTo>
                <a:lnTo>
                  <a:pt x="0" y="61605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73629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</a:t>
            </a:r>
            <a:r>
              <a:rPr lang="en-US" sz="5500" spc="-220" dirty="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결과</a:t>
            </a:r>
            <a:endParaRPr lang="en-US" sz="5500" spc="-220" dirty="0">
              <a:solidFill>
                <a:srgbClr val="1FA1E4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338108" y="2310181"/>
            <a:ext cx="7611784" cy="388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 dirty="0">
                <a:solidFill>
                  <a:srgbClr val="FFFFFF"/>
                </a:solidFill>
                <a:latin typeface="함초롬바탕" panose="02030804000101010101" pitchFamily="18" charset="-127"/>
              </a:rPr>
              <a:t>code::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39212" y="1329407"/>
            <a:ext cx="6609576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MyPage 강의 등록 신청서</a:t>
            </a:r>
          </a:p>
        </p:txBody>
      </p:sp>
      <p:sp>
        <p:nvSpPr>
          <p:cNvPr id="15" name="AutoShape 15"/>
          <p:cNvSpPr/>
          <p:nvPr/>
        </p:nvSpPr>
        <p:spPr>
          <a:xfrm>
            <a:off x="10391388" y="9977806"/>
            <a:ext cx="7611784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0428568" y="7791881"/>
            <a:ext cx="7611784" cy="1938859"/>
            <a:chOff x="0" y="0"/>
            <a:chExt cx="2004750" cy="510646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004750" cy="510646"/>
            </a:xfrm>
            <a:custGeom>
              <a:avLst/>
              <a:gdLst/>
              <a:ahLst/>
              <a:cxnLst/>
              <a:rect l="l" t="t" r="r" b="b"/>
              <a:pathLst>
                <a:path w="2004750" h="510646">
                  <a:moveTo>
                    <a:pt x="0" y="0"/>
                  </a:moveTo>
                  <a:lnTo>
                    <a:pt x="2004750" y="0"/>
                  </a:lnTo>
                  <a:lnTo>
                    <a:pt x="2004750" y="510646"/>
                  </a:lnTo>
                  <a:lnTo>
                    <a:pt x="0" y="510646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2004750" cy="5392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428568" y="7194135"/>
            <a:ext cx="7611784" cy="597746"/>
            <a:chOff x="0" y="0"/>
            <a:chExt cx="2004750" cy="15743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004750" cy="157431"/>
            </a:xfrm>
            <a:custGeom>
              <a:avLst/>
              <a:gdLst/>
              <a:ahLst/>
              <a:cxnLst/>
              <a:rect l="l" t="t" r="r" b="b"/>
              <a:pathLst>
                <a:path w="2004750" h="157431">
                  <a:moveTo>
                    <a:pt x="0" y="0"/>
                  </a:moveTo>
                  <a:lnTo>
                    <a:pt x="2004750" y="0"/>
                  </a:lnTo>
                  <a:lnTo>
                    <a:pt x="2004750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2004750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22" name="AutoShape 22"/>
          <p:cNvSpPr/>
          <p:nvPr/>
        </p:nvSpPr>
        <p:spPr>
          <a:xfrm>
            <a:off x="10428568" y="9711690"/>
            <a:ext cx="7611784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778016" y="8002905"/>
            <a:ext cx="6912888" cy="1461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오프라인 강의 체크박스 선택시 </a:t>
            </a:r>
          </a:p>
          <a:p>
            <a:pPr algn="ctr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드롭박스 기능 삽입</a:t>
            </a:r>
          </a:p>
          <a:p>
            <a:pPr algn="ctr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캘린더 기능 삽입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428568" y="7220387"/>
            <a:ext cx="7611784" cy="389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 dirty="0" err="1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설명</a:t>
            </a:r>
            <a:endParaRPr lang="en-US" sz="2600" spc="-65" dirty="0">
              <a:solidFill>
                <a:srgbClr val="FFFFFF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0" y="2283984"/>
            <a:ext cx="18288000" cy="597746"/>
            <a:chOff x="0" y="0"/>
            <a:chExt cx="4816593" cy="1574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157431"/>
            </a:xfrm>
            <a:custGeom>
              <a:avLst/>
              <a:gdLst/>
              <a:ahLst/>
              <a:cxnLst/>
              <a:rect l="l" t="t" r="r" b="b"/>
              <a:pathLst>
                <a:path w="4816592" h="157431">
                  <a:moveTo>
                    <a:pt x="0" y="0"/>
                  </a:moveTo>
                  <a:lnTo>
                    <a:pt x="4816592" y="0"/>
                  </a:lnTo>
                  <a:lnTo>
                    <a:pt x="4816592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816593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3046389" y="3954881"/>
            <a:ext cx="12195223" cy="6070559"/>
          </a:xfrm>
          <a:custGeom>
            <a:avLst/>
            <a:gdLst/>
            <a:ahLst/>
            <a:cxnLst/>
            <a:rect l="l" t="t" r="r" b="b"/>
            <a:pathLst>
              <a:path w="12195223" h="6070559">
                <a:moveTo>
                  <a:pt x="0" y="0"/>
                </a:moveTo>
                <a:lnTo>
                  <a:pt x="12195222" y="0"/>
                </a:lnTo>
                <a:lnTo>
                  <a:pt x="12195222" y="6070559"/>
                </a:lnTo>
                <a:lnTo>
                  <a:pt x="0" y="60705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73629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</a:t>
            </a:r>
            <a:r>
              <a:rPr lang="en-US" sz="5500" spc="-220" dirty="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결과</a:t>
            </a:r>
            <a:endParaRPr lang="en-US" sz="5500" spc="-220" dirty="0">
              <a:solidFill>
                <a:srgbClr val="1FA1E4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338108" y="2310181"/>
            <a:ext cx="7611784" cy="388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 dirty="0">
                <a:solidFill>
                  <a:srgbClr val="FFFFFF"/>
                </a:solidFill>
                <a:latin typeface="함초롬바탕" panose="02030804000101010101" pitchFamily="18" charset="-127"/>
              </a:rPr>
              <a:t>code::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39212" y="1329407"/>
            <a:ext cx="6609576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MyPage 강의 등록 신청서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535900" y="3129381"/>
            <a:ext cx="6912888" cy="454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2499" spc="-37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강의</a:t>
            </a:r>
            <a:r>
              <a:rPr lang="en-US" sz="2499" spc="-37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2499" spc="-37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등록</a:t>
            </a:r>
            <a:r>
              <a:rPr lang="en-US" sz="2499" spc="-37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2499" spc="-37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신청서</a:t>
            </a:r>
            <a:r>
              <a:rPr lang="en-US" sz="2499" spc="-37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2499" spc="-37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온라인</a:t>
            </a:r>
            <a:r>
              <a:rPr lang="en-US" sz="2499" spc="-37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2499" spc="-37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교육</a:t>
            </a:r>
            <a:r>
              <a:rPr lang="en-US" sz="2499" spc="-37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2499" spc="-37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클릭시</a:t>
            </a:r>
            <a:endParaRPr lang="en-US" sz="2499" spc="-37" dirty="0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0428568" y="7791881"/>
            <a:ext cx="7611784" cy="1938859"/>
            <a:chOff x="0" y="0"/>
            <a:chExt cx="2004750" cy="51064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04750" cy="510646"/>
            </a:xfrm>
            <a:custGeom>
              <a:avLst/>
              <a:gdLst/>
              <a:ahLst/>
              <a:cxnLst/>
              <a:rect l="l" t="t" r="r" b="b"/>
              <a:pathLst>
                <a:path w="2004750" h="510646">
                  <a:moveTo>
                    <a:pt x="0" y="0"/>
                  </a:moveTo>
                  <a:lnTo>
                    <a:pt x="2004750" y="0"/>
                  </a:lnTo>
                  <a:lnTo>
                    <a:pt x="2004750" y="510646"/>
                  </a:lnTo>
                  <a:lnTo>
                    <a:pt x="0" y="510646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2004750" cy="5392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428568" y="7194135"/>
            <a:ext cx="7611784" cy="597746"/>
            <a:chOff x="0" y="0"/>
            <a:chExt cx="2004750" cy="15743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04750" cy="157431"/>
            </a:xfrm>
            <a:custGeom>
              <a:avLst/>
              <a:gdLst/>
              <a:ahLst/>
              <a:cxnLst/>
              <a:rect l="l" t="t" r="r" b="b"/>
              <a:pathLst>
                <a:path w="2004750" h="157431">
                  <a:moveTo>
                    <a:pt x="0" y="0"/>
                  </a:moveTo>
                  <a:lnTo>
                    <a:pt x="2004750" y="0"/>
                  </a:lnTo>
                  <a:lnTo>
                    <a:pt x="2004750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2004750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20" name="AutoShape 20"/>
          <p:cNvSpPr/>
          <p:nvPr/>
        </p:nvSpPr>
        <p:spPr>
          <a:xfrm>
            <a:off x="10428568" y="9711690"/>
            <a:ext cx="7611784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778016" y="7787640"/>
            <a:ext cx="6912888" cy="2546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온라인 강의 체크박스 선택시 </a:t>
            </a:r>
          </a:p>
          <a:p>
            <a:pPr algn="ctr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온라인 강의 관련 기능과</a:t>
            </a:r>
          </a:p>
          <a:p>
            <a:pPr algn="ctr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교육소개 첨부파일 +, - 기능 삽입 </a:t>
            </a:r>
          </a:p>
          <a:p>
            <a:pPr algn="ctr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강사소개 첨부파일 +, - 기능 삽입</a:t>
            </a:r>
          </a:p>
          <a:p>
            <a:pPr algn="ctr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교육 배너 포스터 첨부파일 기능 삽입</a:t>
            </a:r>
          </a:p>
          <a:p>
            <a:pPr algn="ctr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428568" y="7220387"/>
            <a:ext cx="7611784" cy="389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 dirty="0" err="1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설명</a:t>
            </a:r>
            <a:endParaRPr lang="en-US" sz="2600" spc="-65" dirty="0">
              <a:solidFill>
                <a:srgbClr val="FFFFFF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0" y="2283984"/>
            <a:ext cx="18288000" cy="597746"/>
            <a:chOff x="0" y="0"/>
            <a:chExt cx="4816593" cy="1574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157431"/>
            </a:xfrm>
            <a:custGeom>
              <a:avLst/>
              <a:gdLst/>
              <a:ahLst/>
              <a:cxnLst/>
              <a:rect l="l" t="t" r="r" b="b"/>
              <a:pathLst>
                <a:path w="4816592" h="157431">
                  <a:moveTo>
                    <a:pt x="0" y="0"/>
                  </a:moveTo>
                  <a:lnTo>
                    <a:pt x="4816592" y="0"/>
                  </a:lnTo>
                  <a:lnTo>
                    <a:pt x="4816592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816593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3049924" y="3881856"/>
            <a:ext cx="12188153" cy="4706102"/>
          </a:xfrm>
          <a:custGeom>
            <a:avLst/>
            <a:gdLst/>
            <a:ahLst/>
            <a:cxnLst/>
            <a:rect l="l" t="t" r="r" b="b"/>
            <a:pathLst>
              <a:path w="12188153" h="4706102">
                <a:moveTo>
                  <a:pt x="0" y="0"/>
                </a:moveTo>
                <a:lnTo>
                  <a:pt x="12188152" y="0"/>
                </a:lnTo>
                <a:lnTo>
                  <a:pt x="12188152" y="4706101"/>
                </a:lnTo>
                <a:lnTo>
                  <a:pt x="0" y="47061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73629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 결과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38108" y="2310181"/>
            <a:ext cx="7611784" cy="388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 dirty="0">
                <a:solidFill>
                  <a:srgbClr val="FFFFFF"/>
                </a:solidFill>
                <a:latin typeface="함초롬바탕" panose="02030804000101010101" pitchFamily="18" charset="-127"/>
              </a:rPr>
              <a:t>code::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39212" y="1329407"/>
            <a:ext cx="6609576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MyPage 강의 등록 신청서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428568" y="7791881"/>
            <a:ext cx="7611784" cy="1938859"/>
            <a:chOff x="0" y="0"/>
            <a:chExt cx="2004750" cy="51064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04750" cy="510646"/>
            </a:xfrm>
            <a:custGeom>
              <a:avLst/>
              <a:gdLst/>
              <a:ahLst/>
              <a:cxnLst/>
              <a:rect l="l" t="t" r="r" b="b"/>
              <a:pathLst>
                <a:path w="2004750" h="510646">
                  <a:moveTo>
                    <a:pt x="0" y="0"/>
                  </a:moveTo>
                  <a:lnTo>
                    <a:pt x="2004750" y="0"/>
                  </a:lnTo>
                  <a:lnTo>
                    <a:pt x="2004750" y="510646"/>
                  </a:lnTo>
                  <a:lnTo>
                    <a:pt x="0" y="510646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2004750" cy="5392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428568" y="7194135"/>
            <a:ext cx="7611784" cy="597746"/>
            <a:chOff x="0" y="0"/>
            <a:chExt cx="2004750" cy="15743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004750" cy="157431"/>
            </a:xfrm>
            <a:custGeom>
              <a:avLst/>
              <a:gdLst/>
              <a:ahLst/>
              <a:cxnLst/>
              <a:rect l="l" t="t" r="r" b="b"/>
              <a:pathLst>
                <a:path w="2004750" h="157431">
                  <a:moveTo>
                    <a:pt x="0" y="0"/>
                  </a:moveTo>
                  <a:lnTo>
                    <a:pt x="2004750" y="0"/>
                  </a:lnTo>
                  <a:lnTo>
                    <a:pt x="2004750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2004750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19" name="AutoShape 19"/>
          <p:cNvSpPr/>
          <p:nvPr/>
        </p:nvSpPr>
        <p:spPr>
          <a:xfrm>
            <a:off x="10428568" y="9711690"/>
            <a:ext cx="7611784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778016" y="8340306"/>
            <a:ext cx="6912888" cy="109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온라인 강의 첨부파일 기능 삽입</a:t>
            </a:r>
          </a:p>
          <a:p>
            <a:pPr algn="ctr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온라인 강의 첨부파일 +, - 기능 삽입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428568" y="7220387"/>
            <a:ext cx="7611784" cy="389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 dirty="0" err="1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설명</a:t>
            </a:r>
            <a:endParaRPr lang="en-US" sz="2600" spc="-65" dirty="0">
              <a:solidFill>
                <a:srgbClr val="FFFFFF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0" y="2283984"/>
            <a:ext cx="18288000" cy="597746"/>
            <a:chOff x="0" y="0"/>
            <a:chExt cx="4816593" cy="1574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157431"/>
            </a:xfrm>
            <a:custGeom>
              <a:avLst/>
              <a:gdLst/>
              <a:ahLst/>
              <a:cxnLst/>
              <a:rect l="l" t="t" r="r" b="b"/>
              <a:pathLst>
                <a:path w="4816592" h="157431">
                  <a:moveTo>
                    <a:pt x="0" y="0"/>
                  </a:moveTo>
                  <a:lnTo>
                    <a:pt x="4816592" y="0"/>
                  </a:lnTo>
                  <a:lnTo>
                    <a:pt x="4816592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816593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276197" y="3177006"/>
            <a:ext cx="8604439" cy="6398969"/>
          </a:xfrm>
          <a:custGeom>
            <a:avLst/>
            <a:gdLst/>
            <a:ahLst/>
            <a:cxnLst/>
            <a:rect l="l" t="t" r="r" b="b"/>
            <a:pathLst>
              <a:path w="8604439" h="6398969">
                <a:moveTo>
                  <a:pt x="0" y="0"/>
                </a:moveTo>
                <a:lnTo>
                  <a:pt x="8604439" y="0"/>
                </a:lnTo>
                <a:lnTo>
                  <a:pt x="8604439" y="6398968"/>
                </a:lnTo>
                <a:lnTo>
                  <a:pt x="0" y="63989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9144000" y="4902880"/>
            <a:ext cx="8690314" cy="2947219"/>
          </a:xfrm>
          <a:custGeom>
            <a:avLst/>
            <a:gdLst/>
            <a:ahLst/>
            <a:cxnLst/>
            <a:rect l="l" t="t" r="r" b="b"/>
            <a:pathLst>
              <a:path w="8690314" h="2947219">
                <a:moveTo>
                  <a:pt x="0" y="0"/>
                </a:moveTo>
                <a:lnTo>
                  <a:pt x="8690314" y="0"/>
                </a:lnTo>
                <a:lnTo>
                  <a:pt x="8690314" y="2947220"/>
                </a:lnTo>
                <a:lnTo>
                  <a:pt x="0" y="29472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73629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</a:t>
            </a:r>
            <a:r>
              <a:rPr lang="en-US" sz="5500" spc="-220" dirty="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결과</a:t>
            </a:r>
            <a:endParaRPr lang="en-US" sz="5500" spc="-220" dirty="0">
              <a:solidFill>
                <a:srgbClr val="1FA1E4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338108" y="2310181"/>
            <a:ext cx="7611784" cy="388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 dirty="0">
                <a:solidFill>
                  <a:srgbClr val="FFFFFF"/>
                </a:solidFill>
                <a:latin typeface="함초롬바탕" panose="02030804000101010101" pitchFamily="18" charset="-127"/>
              </a:rPr>
              <a:t>code::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839212" y="1329518"/>
            <a:ext cx="6609576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MyPage 정보수정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428568" y="7791881"/>
            <a:ext cx="7611784" cy="1938859"/>
            <a:chOff x="0" y="0"/>
            <a:chExt cx="2004750" cy="51064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04750" cy="510646"/>
            </a:xfrm>
            <a:custGeom>
              <a:avLst/>
              <a:gdLst/>
              <a:ahLst/>
              <a:cxnLst/>
              <a:rect l="l" t="t" r="r" b="b"/>
              <a:pathLst>
                <a:path w="2004750" h="510646">
                  <a:moveTo>
                    <a:pt x="0" y="0"/>
                  </a:moveTo>
                  <a:lnTo>
                    <a:pt x="2004750" y="0"/>
                  </a:lnTo>
                  <a:lnTo>
                    <a:pt x="2004750" y="510646"/>
                  </a:lnTo>
                  <a:lnTo>
                    <a:pt x="0" y="510646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2004750" cy="5392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428568" y="7194135"/>
            <a:ext cx="7611784" cy="597746"/>
            <a:chOff x="0" y="0"/>
            <a:chExt cx="2004750" cy="15743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04750" cy="157431"/>
            </a:xfrm>
            <a:custGeom>
              <a:avLst/>
              <a:gdLst/>
              <a:ahLst/>
              <a:cxnLst/>
              <a:rect l="l" t="t" r="r" b="b"/>
              <a:pathLst>
                <a:path w="2004750" h="157431">
                  <a:moveTo>
                    <a:pt x="0" y="0"/>
                  </a:moveTo>
                  <a:lnTo>
                    <a:pt x="2004750" y="0"/>
                  </a:lnTo>
                  <a:lnTo>
                    <a:pt x="2004750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2004750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20" name="AutoShape 20"/>
          <p:cNvSpPr/>
          <p:nvPr/>
        </p:nvSpPr>
        <p:spPr>
          <a:xfrm>
            <a:off x="10428568" y="9711690"/>
            <a:ext cx="7611784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945656" y="8140281"/>
            <a:ext cx="6912888" cy="699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마이페이지 본인의 정보 불러오는 기능 및</a:t>
            </a:r>
          </a:p>
          <a:p>
            <a:pPr algn="ctr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정보 수정, 삭제, 저장기능 삽입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428568" y="7220387"/>
            <a:ext cx="7611784" cy="389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 dirty="0" err="1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설명</a:t>
            </a:r>
            <a:endParaRPr lang="en-US" sz="2600" spc="-65" dirty="0">
              <a:solidFill>
                <a:srgbClr val="FFFFFF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0" y="2283984"/>
            <a:ext cx="18288000" cy="597746"/>
            <a:chOff x="0" y="0"/>
            <a:chExt cx="4816593" cy="1574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157431"/>
            </a:xfrm>
            <a:custGeom>
              <a:avLst/>
              <a:gdLst/>
              <a:ahLst/>
              <a:cxnLst/>
              <a:rect l="l" t="t" r="r" b="b"/>
              <a:pathLst>
                <a:path w="4816592" h="157431">
                  <a:moveTo>
                    <a:pt x="0" y="0"/>
                  </a:moveTo>
                  <a:lnTo>
                    <a:pt x="4816592" y="0"/>
                  </a:lnTo>
                  <a:lnTo>
                    <a:pt x="4816592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816593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9" name="Freeform 9"/>
          <p:cNvSpPr/>
          <p:nvPr/>
        </p:nvSpPr>
        <p:spPr>
          <a:xfrm>
            <a:off x="139464" y="2957678"/>
            <a:ext cx="12810427" cy="3588355"/>
          </a:xfrm>
          <a:custGeom>
            <a:avLst/>
            <a:gdLst/>
            <a:ahLst/>
            <a:cxnLst/>
            <a:rect l="l" t="t" r="r" b="b"/>
            <a:pathLst>
              <a:path w="12810427" h="3588355">
                <a:moveTo>
                  <a:pt x="0" y="0"/>
                </a:moveTo>
                <a:lnTo>
                  <a:pt x="12810428" y="0"/>
                </a:lnTo>
                <a:lnTo>
                  <a:pt x="12810428" y="3588355"/>
                </a:lnTo>
                <a:lnTo>
                  <a:pt x="0" y="35883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8468552" y="4535444"/>
            <a:ext cx="9439399" cy="5751556"/>
          </a:xfrm>
          <a:custGeom>
            <a:avLst/>
            <a:gdLst/>
            <a:ahLst/>
            <a:cxnLst/>
            <a:rect l="l" t="t" r="r" b="b"/>
            <a:pathLst>
              <a:path w="9439399" h="5751556">
                <a:moveTo>
                  <a:pt x="0" y="0"/>
                </a:moveTo>
                <a:lnTo>
                  <a:pt x="9439398" y="0"/>
                </a:lnTo>
                <a:lnTo>
                  <a:pt x="9439398" y="5751556"/>
                </a:lnTo>
                <a:lnTo>
                  <a:pt x="0" y="57515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53" b="-3853"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690976" y="7879533"/>
            <a:ext cx="8115300" cy="2019064"/>
            <a:chOff x="0" y="0"/>
            <a:chExt cx="2526166" cy="6285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526166" cy="628503"/>
            </a:xfrm>
            <a:custGeom>
              <a:avLst/>
              <a:gdLst/>
              <a:ahLst/>
              <a:cxnLst/>
              <a:rect l="l" t="t" r="r" b="b"/>
              <a:pathLst>
                <a:path w="2526166" h="628503">
                  <a:moveTo>
                    <a:pt x="0" y="0"/>
                  </a:moveTo>
                  <a:lnTo>
                    <a:pt x="2526166" y="0"/>
                  </a:lnTo>
                  <a:lnTo>
                    <a:pt x="2526166" y="628503"/>
                  </a:lnTo>
                  <a:lnTo>
                    <a:pt x="0" y="628503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2526166" cy="657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14" name="AutoShape 14"/>
          <p:cNvSpPr/>
          <p:nvPr/>
        </p:nvSpPr>
        <p:spPr>
          <a:xfrm>
            <a:off x="1307991" y="9557190"/>
            <a:ext cx="6440251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73629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</a:t>
            </a:r>
            <a:r>
              <a:rPr lang="en-US" sz="5500" spc="-220" dirty="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결과</a:t>
            </a:r>
            <a:endParaRPr lang="en-US" sz="5500" spc="-220" dirty="0">
              <a:solidFill>
                <a:srgbClr val="1FA1E4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338108" y="2310181"/>
            <a:ext cx="7611784" cy="388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 dirty="0">
                <a:solidFill>
                  <a:srgbClr val="FFFFFF"/>
                </a:solidFill>
                <a:latin typeface="함초롬바탕" panose="02030804000101010101" pitchFamily="18" charset="-127"/>
              </a:rPr>
              <a:t>code::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839212" y="1329539"/>
            <a:ext cx="6609576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오프라인 프로그램 리스트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07686" y="8734431"/>
            <a:ext cx="8308330" cy="1011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11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필터박스를</a:t>
            </a:r>
            <a:r>
              <a:rPr lang="en-US" sz="211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 </a:t>
            </a:r>
            <a:r>
              <a:rPr lang="en-US" sz="211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사용자가</a:t>
            </a:r>
            <a:r>
              <a:rPr lang="en-US" sz="211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211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상태별</a:t>
            </a:r>
            <a:r>
              <a:rPr lang="en-US" sz="211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, </a:t>
            </a:r>
            <a:r>
              <a:rPr lang="en-US" sz="211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공간별</a:t>
            </a:r>
            <a:r>
              <a:rPr lang="en-US" sz="211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, </a:t>
            </a:r>
            <a:r>
              <a:rPr lang="en-US" sz="211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카테고리별</a:t>
            </a:r>
            <a:r>
              <a:rPr lang="en-US" sz="211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, </a:t>
            </a:r>
            <a:r>
              <a:rPr lang="en-US" sz="211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운영날짜</a:t>
            </a:r>
            <a:r>
              <a:rPr lang="en-US" sz="211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211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별로</a:t>
            </a:r>
            <a:r>
              <a:rPr lang="en-US" sz="211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211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사용자가</a:t>
            </a:r>
            <a:r>
              <a:rPr lang="en-US" sz="211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</a:p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en-US" sz="211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원하는</a:t>
            </a:r>
            <a:r>
              <a:rPr lang="en-US" sz="211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211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프로그램을</a:t>
            </a:r>
            <a:r>
              <a:rPr lang="en-US" sz="211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211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선택할</a:t>
            </a:r>
            <a:r>
              <a:rPr lang="en-US" sz="211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수 </a:t>
            </a:r>
            <a:r>
              <a:rPr lang="en-US" sz="211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있음</a:t>
            </a:r>
            <a:endParaRPr lang="en-US" sz="2115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0" y="2283984"/>
            <a:ext cx="18288000" cy="597746"/>
            <a:chOff x="0" y="0"/>
            <a:chExt cx="4816593" cy="15743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157431"/>
            </a:xfrm>
            <a:custGeom>
              <a:avLst/>
              <a:gdLst/>
              <a:ahLst/>
              <a:cxnLst/>
              <a:rect l="l" t="t" r="r" b="b"/>
              <a:pathLst>
                <a:path w="4816592" h="157431">
                  <a:moveTo>
                    <a:pt x="0" y="0"/>
                  </a:moveTo>
                  <a:lnTo>
                    <a:pt x="4816592" y="0"/>
                  </a:lnTo>
                  <a:lnTo>
                    <a:pt x="4816592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816593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066199" y="8068659"/>
            <a:ext cx="8115300" cy="2019064"/>
            <a:chOff x="0" y="0"/>
            <a:chExt cx="2526166" cy="6285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26166" cy="628503"/>
            </a:xfrm>
            <a:custGeom>
              <a:avLst/>
              <a:gdLst/>
              <a:ahLst/>
              <a:cxnLst/>
              <a:rect l="l" t="t" r="r" b="b"/>
              <a:pathLst>
                <a:path w="2526166" h="628503">
                  <a:moveTo>
                    <a:pt x="0" y="0"/>
                  </a:moveTo>
                  <a:lnTo>
                    <a:pt x="2526166" y="0"/>
                  </a:lnTo>
                  <a:lnTo>
                    <a:pt x="2526166" y="628503"/>
                  </a:lnTo>
                  <a:lnTo>
                    <a:pt x="0" y="628503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526166" cy="657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12" name="AutoShape 12"/>
          <p:cNvSpPr/>
          <p:nvPr/>
        </p:nvSpPr>
        <p:spPr>
          <a:xfrm>
            <a:off x="10683215" y="9746315"/>
            <a:ext cx="6440251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63726" y="3177006"/>
            <a:ext cx="10989922" cy="6219901"/>
          </a:xfrm>
          <a:custGeom>
            <a:avLst/>
            <a:gdLst/>
            <a:ahLst/>
            <a:cxnLst/>
            <a:rect l="l" t="t" r="r" b="b"/>
            <a:pathLst>
              <a:path w="10989922" h="6219901">
                <a:moveTo>
                  <a:pt x="0" y="0"/>
                </a:moveTo>
                <a:lnTo>
                  <a:pt x="10989921" y="0"/>
                </a:lnTo>
                <a:lnTo>
                  <a:pt x="10989921" y="6219901"/>
                </a:lnTo>
                <a:lnTo>
                  <a:pt x="0" y="6219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73629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</a:t>
            </a:r>
            <a:r>
              <a:rPr lang="en-US" sz="5500" spc="-220" dirty="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결과</a:t>
            </a:r>
            <a:endParaRPr lang="en-US" sz="5500" spc="-220" dirty="0">
              <a:solidFill>
                <a:srgbClr val="1FA1E4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338108" y="2310181"/>
            <a:ext cx="7611784" cy="388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 dirty="0">
                <a:solidFill>
                  <a:srgbClr val="FFFFFF"/>
                </a:solidFill>
                <a:latin typeface="함초롬바탕" panose="02030804000101010101" pitchFamily="18" charset="-127"/>
              </a:rPr>
              <a:t>code::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39212" y="1329539"/>
            <a:ext cx="6609576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오프라인 프로그램 리스트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759358" y="9010841"/>
            <a:ext cx="8287964" cy="6635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11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접수</a:t>
            </a:r>
            <a:r>
              <a:rPr lang="en-US" sz="211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211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마감</a:t>
            </a:r>
            <a:r>
              <a:rPr lang="en-US" sz="211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시 </a:t>
            </a:r>
            <a:r>
              <a:rPr lang="en-US" sz="211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마감된</a:t>
            </a:r>
            <a:r>
              <a:rPr lang="en-US" sz="211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211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강의를</a:t>
            </a:r>
            <a:r>
              <a:rPr lang="en-US" sz="211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211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뒤로</a:t>
            </a:r>
            <a:r>
              <a:rPr lang="en-US" sz="211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211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보내고</a:t>
            </a:r>
            <a:r>
              <a:rPr lang="en-US" sz="211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, </a:t>
            </a:r>
            <a:r>
              <a:rPr lang="en-US" sz="211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접수</a:t>
            </a:r>
            <a:r>
              <a:rPr lang="en-US" sz="211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211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중인</a:t>
            </a:r>
            <a:r>
              <a:rPr lang="en-US" sz="211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211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강의는</a:t>
            </a:r>
            <a:r>
              <a:rPr lang="en-US" sz="211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211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앞으로</a:t>
            </a:r>
            <a:r>
              <a:rPr lang="en-US" sz="211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211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정렬</a:t>
            </a:r>
            <a:endParaRPr lang="en-US" sz="2115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en-US" sz="211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정렬</a:t>
            </a:r>
            <a:r>
              <a:rPr lang="en-US" sz="211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211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기준은</a:t>
            </a:r>
            <a:r>
              <a:rPr lang="en-US" sz="211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211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운영날짜</a:t>
            </a:r>
            <a:r>
              <a:rPr lang="en-US" sz="211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211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순으로</a:t>
            </a:r>
            <a:r>
              <a:rPr lang="en-US" sz="211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211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정렬</a:t>
            </a:r>
            <a:r>
              <a:rPr lang="en-US" sz="2115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41263" y="7014576"/>
            <a:ext cx="4255527" cy="3234201"/>
          </a:xfrm>
          <a:custGeom>
            <a:avLst/>
            <a:gdLst/>
            <a:ahLst/>
            <a:cxnLst/>
            <a:rect l="l" t="t" r="r" b="b"/>
            <a:pathLst>
              <a:path w="4255527" h="3234201">
                <a:moveTo>
                  <a:pt x="0" y="0"/>
                </a:moveTo>
                <a:lnTo>
                  <a:pt x="4255527" y="0"/>
                </a:lnTo>
                <a:lnTo>
                  <a:pt x="4255527" y="3234201"/>
                </a:lnTo>
                <a:lnTo>
                  <a:pt x="0" y="32342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4241472" y="4272397"/>
            <a:ext cx="4046528" cy="3153055"/>
          </a:xfrm>
          <a:custGeom>
            <a:avLst/>
            <a:gdLst/>
            <a:ahLst/>
            <a:cxnLst/>
            <a:rect l="l" t="t" r="r" b="b"/>
            <a:pathLst>
              <a:path w="4046528" h="3153055">
                <a:moveTo>
                  <a:pt x="0" y="0"/>
                </a:moveTo>
                <a:lnTo>
                  <a:pt x="4046528" y="0"/>
                </a:lnTo>
                <a:lnTo>
                  <a:pt x="4046528" y="3153054"/>
                </a:lnTo>
                <a:lnTo>
                  <a:pt x="0" y="3153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3379112" y="1878027"/>
            <a:ext cx="11555520" cy="7941794"/>
          </a:xfrm>
          <a:custGeom>
            <a:avLst/>
            <a:gdLst/>
            <a:ahLst/>
            <a:cxnLst/>
            <a:rect l="l" t="t" r="r" b="b"/>
            <a:pathLst>
              <a:path w="11555520" h="7941794">
                <a:moveTo>
                  <a:pt x="0" y="0"/>
                </a:moveTo>
                <a:lnTo>
                  <a:pt x="11555520" y="0"/>
                </a:lnTo>
                <a:lnTo>
                  <a:pt x="11555520" y="7941794"/>
                </a:lnTo>
                <a:lnTo>
                  <a:pt x="0" y="79417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4188031" y="2741839"/>
            <a:ext cx="9662921" cy="7036000"/>
            <a:chOff x="0" y="0"/>
            <a:chExt cx="2544967" cy="18531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44967" cy="1853103"/>
            </a:xfrm>
            <a:custGeom>
              <a:avLst/>
              <a:gdLst/>
              <a:ahLst/>
              <a:cxnLst/>
              <a:rect l="l" t="t" r="r" b="b"/>
              <a:pathLst>
                <a:path w="2544967" h="1853103">
                  <a:moveTo>
                    <a:pt x="0" y="0"/>
                  </a:moveTo>
                  <a:lnTo>
                    <a:pt x="2544967" y="0"/>
                  </a:lnTo>
                  <a:lnTo>
                    <a:pt x="2544967" y="1853103"/>
                  </a:lnTo>
                  <a:lnTo>
                    <a:pt x="0" y="18531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544967" cy="18816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00"/>
                </a:lnSpc>
              </a:pPr>
              <a:endParaRPr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endParaRPr>
            </a:p>
            <a:p>
              <a:pPr algn="l">
                <a:lnSpc>
                  <a:spcPts val="2600"/>
                </a:lnSpc>
              </a:pPr>
              <a:r>
                <a:rPr lang="en-US" sz="2000">
                  <a:solidFill>
                    <a:srgbClr val="1B1918"/>
                  </a:solidFill>
                  <a:latin typeface="함초롬바탕" panose="02030804000101010101" pitchFamily="18" charset="-127"/>
                  <a:ea typeface="함초롬바탕" panose="02030804000101010101" pitchFamily="18" charset="-127"/>
                  <a:cs typeface="함초롬바탕" panose="02030804000101010101" pitchFamily="18" charset="-127"/>
                </a:rPr>
                <a:t>2021 김포문화재단이 시민들에게 콘텐츠를 지원하기 위해 'G-Class' 플랫폼 개발 추진</a:t>
              </a:r>
            </a:p>
            <a:p>
              <a:pPr algn="l">
                <a:lnSpc>
                  <a:spcPts val="2600"/>
                </a:lnSpc>
              </a:pPr>
              <a:r>
                <a:rPr lang="en-US" sz="2000">
                  <a:solidFill>
                    <a:srgbClr val="1B1918"/>
                  </a:solidFill>
                  <a:latin typeface="함초롬바탕" panose="02030804000101010101" pitchFamily="18" charset="-127"/>
                  <a:ea typeface="함초롬바탕" panose="02030804000101010101" pitchFamily="18" charset="-127"/>
                  <a:cs typeface="함초롬바탕" panose="02030804000101010101" pitchFamily="18" charset="-127"/>
                </a:rPr>
                <a:t>이 프로젝트는 온라인 콘텐츠 시장의 성장과 함께 다양한 교육 콘텐츠의 수요가 증가함에 </a:t>
              </a:r>
            </a:p>
            <a:p>
              <a:pPr algn="l">
                <a:lnSpc>
                  <a:spcPts val="2600"/>
                </a:lnSpc>
              </a:pPr>
              <a:r>
                <a:rPr lang="en-US" sz="2000">
                  <a:solidFill>
                    <a:srgbClr val="1B1918"/>
                  </a:solidFill>
                  <a:latin typeface="함초롬바탕" panose="02030804000101010101" pitchFamily="18" charset="-127"/>
                  <a:ea typeface="함초롬바탕" panose="02030804000101010101" pitchFamily="18" charset="-127"/>
                  <a:cs typeface="함초롬바탕" panose="02030804000101010101" pitchFamily="18" charset="-127"/>
                </a:rPr>
                <a:t>따라 시작됨</a:t>
              </a:r>
            </a:p>
            <a:p>
              <a:pPr algn="l">
                <a:lnSpc>
                  <a:spcPts val="2600"/>
                </a:lnSpc>
              </a:pPr>
              <a:endParaRPr lang="en-US" sz="2000">
                <a:solidFill>
                  <a:srgbClr val="1B1918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endParaRPr>
            </a:p>
            <a:p>
              <a:pPr algn="l">
                <a:lnSpc>
                  <a:spcPts val="2600"/>
                </a:lnSpc>
              </a:pPr>
              <a:r>
                <a:rPr lang="en-US" sz="2000">
                  <a:solidFill>
                    <a:srgbClr val="1B1918"/>
                  </a:solidFill>
                  <a:latin typeface="함초롬바탕" panose="02030804000101010101" pitchFamily="18" charset="-127"/>
                  <a:ea typeface="함초롬바탕" panose="02030804000101010101" pitchFamily="18" charset="-127"/>
                  <a:cs typeface="함초롬바탕" panose="02030804000101010101" pitchFamily="18" charset="-127"/>
                </a:rPr>
                <a:t>프로젝트 목표</a:t>
              </a:r>
            </a:p>
            <a:p>
              <a:pPr marL="431801" lvl="1" indent="-215900" algn="l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1B1918"/>
                  </a:solidFill>
                  <a:latin typeface="함초롬바탕" panose="02030804000101010101" pitchFamily="18" charset="-127"/>
                  <a:ea typeface="함초롬바탕" panose="02030804000101010101" pitchFamily="18" charset="-127"/>
                  <a:cs typeface="함초롬바탕" panose="02030804000101010101" pitchFamily="18" charset="-127"/>
                </a:rPr>
                <a:t>비대면 교육 및 기타 관련 서비스를 플랫폼을 통해 제공</a:t>
              </a:r>
            </a:p>
            <a:p>
              <a:pPr marL="431801" lvl="1" indent="-215900" algn="l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1B1918"/>
                  </a:solidFill>
                  <a:latin typeface="함초롬바탕" panose="02030804000101010101" pitchFamily="18" charset="-127"/>
                  <a:ea typeface="함초롬바탕" panose="02030804000101010101" pitchFamily="18" charset="-127"/>
                  <a:cs typeface="함초롬바탕" panose="02030804000101010101" pitchFamily="18" charset="-127"/>
                </a:rPr>
                <a:t>김포시민이 온라인 콘텐츠에 쉽게 접근하여 학습할 수 있는 온라인 서비스 구축</a:t>
              </a:r>
            </a:p>
            <a:p>
              <a:pPr marL="431801" lvl="1" indent="-215900" algn="l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1B1918"/>
                  </a:solidFill>
                  <a:latin typeface="함초롬바탕" panose="02030804000101010101" pitchFamily="18" charset="-127"/>
                  <a:ea typeface="함초롬바탕" panose="02030804000101010101" pitchFamily="18" charset="-127"/>
                  <a:cs typeface="함초롬바탕" panose="02030804000101010101" pitchFamily="18" charset="-127"/>
                </a:rPr>
                <a:t>PC, 모바일 등 다양한 환경에서 서비스할 수 있는 홈페이지 구축</a:t>
              </a:r>
            </a:p>
            <a:p>
              <a:pPr marL="431801" lvl="1" indent="-215900" algn="l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1B1918"/>
                  </a:solidFill>
                  <a:latin typeface="함초롬바탕" panose="02030804000101010101" pitchFamily="18" charset="-127"/>
                  <a:ea typeface="함초롬바탕" panose="02030804000101010101" pitchFamily="18" charset="-127"/>
                  <a:cs typeface="함초롬바탕" panose="02030804000101010101" pitchFamily="18" charset="-127"/>
                </a:rPr>
                <a:t>지역 주민들의 문화생활에 대한 접근성을 높히고 문화 행사 참여를 촉진하여 지역의 </a:t>
              </a:r>
            </a:p>
            <a:p>
              <a:pPr marL="431801" lvl="1" indent="-215900" algn="l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1B1918"/>
                  </a:solidFill>
                  <a:latin typeface="함초롬바탕" panose="02030804000101010101" pitchFamily="18" charset="-127"/>
                  <a:ea typeface="함초롬바탕" panose="02030804000101010101" pitchFamily="18" charset="-127"/>
                  <a:cs typeface="함초롬바탕" panose="02030804000101010101" pitchFamily="18" charset="-127"/>
                </a:rPr>
                <a:t>문화 활성화와 문화 교류를 할 수 있도록 장려한다</a:t>
              </a:r>
            </a:p>
            <a:p>
              <a:pPr algn="l">
                <a:lnSpc>
                  <a:spcPts val="2600"/>
                </a:lnSpc>
              </a:pPr>
              <a:endParaRPr lang="en-US" sz="2000">
                <a:solidFill>
                  <a:srgbClr val="1B1918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endParaRPr>
            </a:p>
            <a:p>
              <a:pPr algn="l">
                <a:lnSpc>
                  <a:spcPts val="2600"/>
                </a:lnSpc>
              </a:pPr>
              <a:r>
                <a:rPr lang="en-US" sz="2000">
                  <a:solidFill>
                    <a:srgbClr val="1B1918"/>
                  </a:solidFill>
                  <a:latin typeface="함초롬바탕" panose="02030804000101010101" pitchFamily="18" charset="-127"/>
                  <a:ea typeface="함초롬바탕" panose="02030804000101010101" pitchFamily="18" charset="-127"/>
                  <a:cs typeface="함초롬바탕" panose="02030804000101010101" pitchFamily="18" charset="-127"/>
                </a:rPr>
                <a:t>프로젝트 내용</a:t>
              </a:r>
            </a:p>
            <a:p>
              <a:pPr marL="431801" lvl="1" indent="-215900" algn="l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1B1918"/>
                  </a:solidFill>
                  <a:latin typeface="함초롬바탕" panose="02030804000101010101" pitchFamily="18" charset="-127"/>
                  <a:ea typeface="함초롬바탕" panose="02030804000101010101" pitchFamily="18" charset="-127"/>
                  <a:cs typeface="함초롬바탕" panose="02030804000101010101" pitchFamily="18" charset="-127"/>
                </a:rPr>
                <a:t>1. 온라인 교육 콘텐츠 플랫폼 개발</a:t>
              </a:r>
            </a:p>
            <a:p>
              <a:pPr marL="863601" lvl="2" indent="-287867" algn="l">
                <a:lnSpc>
                  <a:spcPts val="2600"/>
                </a:lnSpc>
                <a:buFont typeface="Arial"/>
                <a:buChar char="⚬"/>
              </a:pPr>
              <a:r>
                <a:rPr lang="en-US" sz="2000">
                  <a:solidFill>
                    <a:srgbClr val="1B1918"/>
                  </a:solidFill>
                  <a:latin typeface="함초롬바탕" panose="02030804000101010101" pitchFamily="18" charset="-127"/>
                  <a:ea typeface="함초롬바탕" panose="02030804000101010101" pitchFamily="18" charset="-127"/>
                  <a:cs typeface="함초롬바탕" panose="02030804000101010101" pitchFamily="18" charset="-127"/>
                </a:rPr>
                <a:t>콘텐츠 등록 및 관리를 위한 플랫폼 구축</a:t>
              </a:r>
            </a:p>
            <a:p>
              <a:pPr marL="863601" lvl="2" indent="-287867" algn="l">
                <a:lnSpc>
                  <a:spcPts val="2600"/>
                </a:lnSpc>
                <a:buFont typeface="Arial"/>
                <a:buChar char="⚬"/>
              </a:pPr>
              <a:r>
                <a:rPr lang="en-US" sz="2000">
                  <a:solidFill>
                    <a:srgbClr val="1B1918"/>
                  </a:solidFill>
                  <a:latin typeface="함초롬바탕" panose="02030804000101010101" pitchFamily="18" charset="-127"/>
                  <a:ea typeface="함초롬바탕" panose="02030804000101010101" pitchFamily="18" charset="-127"/>
                  <a:cs typeface="함초롬바탕" panose="02030804000101010101" pitchFamily="18" charset="-127"/>
                </a:rPr>
                <a:t>비대면 교육에 특화된 페이지 구성 및 디자인</a:t>
              </a:r>
            </a:p>
            <a:p>
              <a:pPr marL="431801" lvl="1" indent="-215900" algn="l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1B1918"/>
                  </a:solidFill>
                  <a:latin typeface="함초롬바탕" panose="02030804000101010101" pitchFamily="18" charset="-127"/>
                  <a:ea typeface="함초롬바탕" panose="02030804000101010101" pitchFamily="18" charset="-127"/>
                  <a:cs typeface="함초롬바탕" panose="02030804000101010101" pitchFamily="18" charset="-127"/>
                </a:rPr>
                <a:t>2. 관리 및 운영</a:t>
              </a:r>
            </a:p>
            <a:p>
              <a:pPr marL="863601" lvl="2" indent="-287867" algn="l">
                <a:lnSpc>
                  <a:spcPts val="2600"/>
                </a:lnSpc>
                <a:buFont typeface="Arial"/>
                <a:buChar char="⚬"/>
              </a:pPr>
              <a:r>
                <a:rPr lang="en-US" sz="2000">
                  <a:solidFill>
                    <a:srgbClr val="1B1918"/>
                  </a:solidFill>
                  <a:latin typeface="함초롬바탕" panose="02030804000101010101" pitchFamily="18" charset="-127"/>
                  <a:ea typeface="함초롬바탕" panose="02030804000101010101" pitchFamily="18" charset="-127"/>
                  <a:cs typeface="함초롬바탕" panose="02030804000101010101" pitchFamily="18" charset="-127"/>
                </a:rPr>
                <a:t>플랫폼의 안정적 운영을 위한 유지보수</a:t>
              </a:r>
            </a:p>
            <a:p>
              <a:pPr algn="l">
                <a:lnSpc>
                  <a:spcPts val="2079"/>
                </a:lnSpc>
              </a:pPr>
              <a:endParaRPr lang="en-US" sz="2000">
                <a:solidFill>
                  <a:srgbClr val="1B1918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endParaRPr>
            </a:p>
            <a:p>
              <a:pPr algn="l">
                <a:lnSpc>
                  <a:spcPts val="2079"/>
                </a:lnSpc>
              </a:pPr>
              <a:endParaRPr lang="en-US" sz="2000">
                <a:solidFill>
                  <a:srgbClr val="1B1918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endParaRPr>
            </a:p>
            <a:p>
              <a:pPr algn="l">
                <a:lnSpc>
                  <a:spcPts val="2079"/>
                </a:lnSpc>
              </a:pPr>
              <a:endParaRPr lang="en-US" sz="2000">
                <a:solidFill>
                  <a:srgbClr val="1B1918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 rot="-5400000">
            <a:off x="13854231" y="3051939"/>
            <a:ext cx="683724" cy="935443"/>
          </a:xfrm>
          <a:custGeom>
            <a:avLst/>
            <a:gdLst/>
            <a:ahLst/>
            <a:cxnLst/>
            <a:rect l="l" t="t" r="r" b="b"/>
            <a:pathLst>
              <a:path w="683724" h="935443">
                <a:moveTo>
                  <a:pt x="0" y="0"/>
                </a:moveTo>
                <a:lnTo>
                  <a:pt x="683724" y="0"/>
                </a:lnTo>
                <a:lnTo>
                  <a:pt x="683724" y="935442"/>
                </a:lnTo>
                <a:lnTo>
                  <a:pt x="0" y="9354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0963286" y="6406152"/>
            <a:ext cx="3971346" cy="2852148"/>
          </a:xfrm>
          <a:custGeom>
            <a:avLst/>
            <a:gdLst/>
            <a:ahLst/>
            <a:cxnLst/>
            <a:rect l="l" t="t" r="r" b="b"/>
            <a:pathLst>
              <a:path w="3971346" h="2852148">
                <a:moveTo>
                  <a:pt x="0" y="0"/>
                </a:moveTo>
                <a:lnTo>
                  <a:pt x="3971346" y="0"/>
                </a:lnTo>
                <a:lnTo>
                  <a:pt x="3971346" y="2852148"/>
                </a:lnTo>
                <a:lnTo>
                  <a:pt x="0" y="28521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86500" y="1017926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</a:t>
            </a:r>
            <a:r>
              <a:rPr lang="en-US" sz="5500" spc="-220" dirty="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개요</a:t>
            </a:r>
            <a:endParaRPr lang="en-US" sz="5500" spc="-220" dirty="0">
              <a:solidFill>
                <a:srgbClr val="1FA1E4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73629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</a:t>
            </a:r>
            <a:r>
              <a:rPr lang="en-US" sz="5500" spc="-220" dirty="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결과</a:t>
            </a:r>
            <a:endParaRPr lang="en-US" sz="5500" spc="-220" dirty="0">
              <a:solidFill>
                <a:srgbClr val="1FA1E4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0140871" y="3566317"/>
            <a:ext cx="7611784" cy="5200219"/>
            <a:chOff x="0" y="0"/>
            <a:chExt cx="2004750" cy="13696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04750" cy="1369605"/>
            </a:xfrm>
            <a:custGeom>
              <a:avLst/>
              <a:gdLst/>
              <a:ahLst/>
              <a:cxnLst/>
              <a:rect l="l" t="t" r="r" b="b"/>
              <a:pathLst>
                <a:path w="2004750" h="1369605">
                  <a:moveTo>
                    <a:pt x="0" y="0"/>
                  </a:moveTo>
                  <a:lnTo>
                    <a:pt x="2004750" y="0"/>
                  </a:lnTo>
                  <a:lnTo>
                    <a:pt x="2004750" y="1369605"/>
                  </a:lnTo>
                  <a:lnTo>
                    <a:pt x="0" y="1369605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2004750" cy="13981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140871" y="2968571"/>
            <a:ext cx="7611784" cy="597746"/>
            <a:chOff x="0" y="0"/>
            <a:chExt cx="2004750" cy="15743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04750" cy="157431"/>
            </a:xfrm>
            <a:custGeom>
              <a:avLst/>
              <a:gdLst/>
              <a:ahLst/>
              <a:cxnLst/>
              <a:rect l="l" t="t" r="r" b="b"/>
              <a:pathLst>
                <a:path w="2004750" h="157431">
                  <a:moveTo>
                    <a:pt x="0" y="0"/>
                  </a:moveTo>
                  <a:lnTo>
                    <a:pt x="2004750" y="0"/>
                  </a:lnTo>
                  <a:lnTo>
                    <a:pt x="2004750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2004750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13" name="AutoShape 13"/>
          <p:cNvSpPr/>
          <p:nvPr/>
        </p:nvSpPr>
        <p:spPr>
          <a:xfrm>
            <a:off x="10140871" y="8747486"/>
            <a:ext cx="7611784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595122" y="3936465"/>
            <a:ext cx="6703281" cy="4056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80"/>
              </a:lnSpc>
            </a:pP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다중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필터링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기능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(Specification)</a:t>
            </a:r>
          </a:p>
          <a:p>
            <a:pPr algn="just">
              <a:lnSpc>
                <a:spcPts val="2880"/>
              </a:lnSpc>
            </a:pPr>
            <a:endParaRPr lang="en-US" sz="1800" spc="-26" dirty="0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Specification는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JPA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쿼리를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동적으로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생성하는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데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사용됨</a:t>
            </a:r>
            <a:endParaRPr lang="en-US" sz="1800" spc="-26" dirty="0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  <a:p>
            <a:pPr algn="just">
              <a:lnSpc>
                <a:spcPts val="2880"/>
              </a:lnSpc>
            </a:pP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    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이를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통해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복잡한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쿼리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조건을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유연하게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정의하고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조합할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수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있음</a:t>
            </a:r>
            <a:endParaRPr lang="en-US" sz="1800" spc="-26" dirty="0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  <a:p>
            <a:pPr algn="just">
              <a:lnSpc>
                <a:spcPts val="2880"/>
              </a:lnSpc>
            </a:pPr>
            <a:endParaRPr lang="en-US" sz="1800" spc="-26" dirty="0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root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entity의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속성에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접근</a:t>
            </a:r>
            <a:endParaRPr lang="en-US" sz="1800" spc="-26" dirty="0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  <a:p>
            <a:pPr algn="just">
              <a:lnSpc>
                <a:spcPts val="2880"/>
              </a:lnSpc>
            </a:pPr>
            <a:endParaRPr lang="en-US" sz="1800" spc="-26" dirty="0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criteriaBuilder는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쿼리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조건을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생성하는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데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사용되는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객체</a:t>
            </a:r>
            <a:endParaRPr lang="en-US" sz="1800" spc="-26" dirty="0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  <a:p>
            <a:pPr algn="just">
              <a:lnSpc>
                <a:spcPts val="2880"/>
              </a:lnSpc>
            </a:pPr>
            <a:endParaRPr lang="en-US" sz="1800" spc="-26" dirty="0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conjunction는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쿼리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조건이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null인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경우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해당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조건을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필터링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조건에서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제외</a:t>
            </a:r>
            <a:endParaRPr lang="en-US" sz="1800" spc="-26" dirty="0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140871" y="2994843"/>
            <a:ext cx="7611784" cy="389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 dirty="0" err="1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설명</a:t>
            </a:r>
            <a:endParaRPr lang="en-US" sz="2600" spc="-65" dirty="0">
              <a:solidFill>
                <a:srgbClr val="FFFFFF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-106109" y="3087977"/>
            <a:ext cx="10041301" cy="5203636"/>
          </a:xfrm>
          <a:custGeom>
            <a:avLst/>
            <a:gdLst/>
            <a:ahLst/>
            <a:cxnLst/>
            <a:rect l="l" t="t" r="r" b="b"/>
            <a:pathLst>
              <a:path w="10041301" h="5203636">
                <a:moveTo>
                  <a:pt x="0" y="0"/>
                </a:moveTo>
                <a:lnTo>
                  <a:pt x="10041302" y="0"/>
                </a:lnTo>
                <a:lnTo>
                  <a:pt x="10041302" y="5203636"/>
                </a:lnTo>
                <a:lnTo>
                  <a:pt x="0" y="5203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134107" y="2148701"/>
            <a:ext cx="11579294" cy="415401"/>
          </a:xfrm>
          <a:custGeom>
            <a:avLst/>
            <a:gdLst/>
            <a:ahLst/>
            <a:cxnLst/>
            <a:rect l="l" t="t" r="r" b="b"/>
            <a:pathLst>
              <a:path w="11579294" h="415401">
                <a:moveTo>
                  <a:pt x="0" y="0"/>
                </a:moveTo>
                <a:lnTo>
                  <a:pt x="11579294" y="0"/>
                </a:lnTo>
                <a:lnTo>
                  <a:pt x="11579294" y="415401"/>
                </a:lnTo>
                <a:lnTo>
                  <a:pt x="0" y="4154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71368" y="4058081"/>
            <a:ext cx="7611784" cy="5200219"/>
            <a:chOff x="0" y="0"/>
            <a:chExt cx="2004750" cy="13696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04750" cy="1369605"/>
            </a:xfrm>
            <a:custGeom>
              <a:avLst/>
              <a:gdLst/>
              <a:ahLst/>
              <a:cxnLst/>
              <a:rect l="l" t="t" r="r" b="b"/>
              <a:pathLst>
                <a:path w="2004750" h="1369605">
                  <a:moveTo>
                    <a:pt x="0" y="0"/>
                  </a:moveTo>
                  <a:lnTo>
                    <a:pt x="2004750" y="0"/>
                  </a:lnTo>
                  <a:lnTo>
                    <a:pt x="2004750" y="1369605"/>
                  </a:lnTo>
                  <a:lnTo>
                    <a:pt x="0" y="1369605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004750" cy="13981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971368" y="3460335"/>
            <a:ext cx="7611784" cy="597746"/>
            <a:chOff x="0" y="0"/>
            <a:chExt cx="2004750" cy="15743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04750" cy="157431"/>
            </a:xfrm>
            <a:custGeom>
              <a:avLst/>
              <a:gdLst/>
              <a:ahLst/>
              <a:cxnLst/>
              <a:rect l="l" t="t" r="r" b="b"/>
              <a:pathLst>
                <a:path w="2004750" h="157431">
                  <a:moveTo>
                    <a:pt x="0" y="0"/>
                  </a:moveTo>
                  <a:lnTo>
                    <a:pt x="2004750" y="0"/>
                  </a:lnTo>
                  <a:lnTo>
                    <a:pt x="2004750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2004750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>
            <a:off x="9971368" y="9239250"/>
            <a:ext cx="7611784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0" y="228813"/>
            <a:ext cx="10430673" cy="4060308"/>
          </a:xfrm>
          <a:custGeom>
            <a:avLst/>
            <a:gdLst/>
            <a:ahLst/>
            <a:cxnLst/>
            <a:rect l="l" t="t" r="r" b="b"/>
            <a:pathLst>
              <a:path w="10430673" h="4060308">
                <a:moveTo>
                  <a:pt x="0" y="0"/>
                </a:moveTo>
                <a:lnTo>
                  <a:pt x="10430673" y="0"/>
                </a:lnTo>
                <a:lnTo>
                  <a:pt x="10430673" y="4060308"/>
                </a:lnTo>
                <a:lnTo>
                  <a:pt x="0" y="40603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1944"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346412" y="4523905"/>
            <a:ext cx="6912888" cy="443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80"/>
              </a:lnSpc>
            </a:pP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페이지네이션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및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정렬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기능</a:t>
            </a:r>
            <a:endParaRPr lang="en-US" sz="1800" spc="-26" dirty="0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  <a:p>
            <a:pPr algn="just">
              <a:lnSpc>
                <a:spcPts val="2880"/>
              </a:lnSpc>
            </a:pPr>
            <a:endParaRPr lang="en-US" sz="1800" spc="-26" dirty="0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Pageable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객체를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생성하여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페이지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번호와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페이지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크기를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설정</a:t>
            </a:r>
            <a:endParaRPr lang="en-US" sz="1800" spc="-26" dirty="0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  <a:p>
            <a:pPr algn="just">
              <a:lnSpc>
                <a:spcPts val="2880"/>
              </a:lnSpc>
            </a:pPr>
            <a:endParaRPr lang="en-US" sz="1800" spc="-26" dirty="0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상태별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,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운영날짜를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내림차순으로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설정하여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접수가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마감된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강의를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뒤로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보내고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접수중인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강의는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앞으로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정렬</a:t>
            </a:r>
            <a:endParaRPr lang="en-US" sz="1800" spc="-26" dirty="0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  <a:p>
            <a:pPr algn="just">
              <a:lnSpc>
                <a:spcPts val="2880"/>
              </a:lnSpc>
            </a:pPr>
            <a:endParaRPr lang="en-US" sz="1800" spc="-26" dirty="0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여러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조건식을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조합하여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동적으로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필터링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조건을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생성</a:t>
            </a:r>
            <a:endParaRPr lang="en-US" sz="1800" spc="-26" dirty="0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  <a:p>
            <a:pPr algn="just">
              <a:lnSpc>
                <a:spcPts val="2880"/>
              </a:lnSpc>
            </a:pPr>
            <a:endParaRPr lang="en-US" sz="1800" spc="-26" dirty="0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findAll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메서드에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(spec, pageable)을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전달하여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조건에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맞는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필터링된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페이지를</a:t>
            </a:r>
            <a:r>
              <a:rPr lang="en-US" sz="1800" spc="-26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 </a:t>
            </a:r>
            <a:r>
              <a:rPr lang="en-US" sz="1800" spc="-26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가져옴</a:t>
            </a:r>
            <a:endParaRPr lang="en-US" sz="1800" spc="-26" dirty="0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  <a:p>
            <a:pPr algn="just">
              <a:lnSpc>
                <a:spcPts val="2880"/>
              </a:lnSpc>
            </a:pPr>
            <a:endParaRPr lang="en-US" sz="1800" spc="-26" dirty="0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971368" y="3486608"/>
            <a:ext cx="7611784" cy="389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 dirty="0" err="1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설명</a:t>
            </a:r>
            <a:endParaRPr lang="en-US" sz="2600" spc="-65" dirty="0">
              <a:solidFill>
                <a:srgbClr val="FFFFFF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3448" y="428241"/>
            <a:ext cx="18076548" cy="506237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4872485" cy="155505"/>
            </a:xfrm>
            <a:prstGeom prst="rect">
              <a:avLst/>
            </a:prstGeom>
          </p:spPr>
          <p:txBody>
            <a:bodyPr lIns="49637" tIns="49637" rIns="49637" bIns="49637" rtlCol="0" anchor="ctr"/>
            <a:lstStyle/>
            <a:p>
              <a:pPr algn="ctr">
                <a:lnSpc>
                  <a:spcPts val="3175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7180" y="1987141"/>
            <a:ext cx="1305089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287763" y="2485059"/>
            <a:ext cx="10267872" cy="5583600"/>
          </a:xfrm>
          <a:custGeom>
            <a:avLst/>
            <a:gdLst/>
            <a:ahLst/>
            <a:cxnLst/>
            <a:rect l="l" t="t" r="r" b="b"/>
            <a:pathLst>
              <a:path w="10267872" h="5583600">
                <a:moveTo>
                  <a:pt x="0" y="0"/>
                </a:moveTo>
                <a:lnTo>
                  <a:pt x="10267871" y="0"/>
                </a:lnTo>
                <a:lnTo>
                  <a:pt x="10267871" y="5583600"/>
                </a:lnTo>
                <a:lnTo>
                  <a:pt x="0" y="558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51588" y="1532704"/>
            <a:ext cx="6458212" cy="82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48"/>
              </a:lnSpc>
              <a:spcBef>
                <a:spcPct val="0"/>
              </a:spcBef>
            </a:pPr>
            <a:r>
              <a:rPr lang="en-US" sz="5374" spc="-214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</a:t>
            </a:r>
            <a:r>
              <a:rPr lang="en-US" sz="5374" spc="-214" dirty="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5374" spc="-214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결과</a:t>
            </a:r>
            <a:endParaRPr lang="en-US" sz="5374" spc="-214" dirty="0">
              <a:solidFill>
                <a:srgbClr val="1FA1E4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012616" y="1838599"/>
            <a:ext cx="6458212" cy="448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17"/>
              </a:lnSpc>
              <a:spcBef>
                <a:spcPct val="0"/>
              </a:spcBef>
            </a:pPr>
            <a:r>
              <a:rPr lang="en-US" sz="2931" spc="-117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오프라인 프로그램 리스트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16598" y="4096957"/>
            <a:ext cx="6754578" cy="318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14"/>
              </a:lnSpc>
            </a:pPr>
            <a:endParaRPr dirty="0">
              <a:latin typeface="함초롬바탕" panose="02030804000101010101" pitchFamily="18" charset="-127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0164696" y="8068659"/>
            <a:ext cx="8115300" cy="2019064"/>
            <a:chOff x="0" y="0"/>
            <a:chExt cx="2526166" cy="62850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526166" cy="628503"/>
            </a:xfrm>
            <a:custGeom>
              <a:avLst/>
              <a:gdLst/>
              <a:ahLst/>
              <a:cxnLst/>
              <a:rect l="l" t="t" r="r" b="b"/>
              <a:pathLst>
                <a:path w="2526166" h="628503">
                  <a:moveTo>
                    <a:pt x="0" y="0"/>
                  </a:moveTo>
                  <a:lnTo>
                    <a:pt x="2526166" y="0"/>
                  </a:lnTo>
                  <a:lnTo>
                    <a:pt x="2526166" y="628503"/>
                  </a:lnTo>
                  <a:lnTo>
                    <a:pt x="0" y="628503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2526166" cy="657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13" name="AutoShape 13"/>
          <p:cNvSpPr/>
          <p:nvPr/>
        </p:nvSpPr>
        <p:spPr>
          <a:xfrm>
            <a:off x="10781712" y="9746315"/>
            <a:ext cx="6440251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190386" y="7156551"/>
            <a:ext cx="6063920" cy="2408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9"/>
              </a:lnSpc>
            </a:pPr>
            <a:r>
              <a:rPr lang="en-US" sz="2115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인터렉티브 웹페이지</a:t>
            </a:r>
          </a:p>
          <a:p>
            <a:pPr algn="ctr">
              <a:lnSpc>
                <a:spcPts val="2749"/>
              </a:lnSpc>
            </a:pPr>
            <a:endParaRPr lang="en-US" sz="2115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ctr">
              <a:lnSpc>
                <a:spcPts val="2749"/>
              </a:lnSpc>
            </a:pPr>
            <a:r>
              <a:rPr lang="en-US" sz="2115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사용자가 좋아요를 누를 때 마다 갱신</a:t>
            </a:r>
          </a:p>
          <a:p>
            <a:pPr algn="ctr">
              <a:lnSpc>
                <a:spcPts val="2749"/>
              </a:lnSpc>
            </a:pPr>
            <a:endParaRPr lang="en-US" sz="2115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ctr">
              <a:lnSpc>
                <a:spcPts val="2749"/>
              </a:lnSpc>
            </a:pPr>
            <a:r>
              <a:rPr lang="en-US" sz="2115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새로고침 시 조회수가 갱신</a:t>
            </a:r>
          </a:p>
          <a:p>
            <a:pPr algn="ctr">
              <a:lnSpc>
                <a:spcPts val="2749"/>
              </a:lnSpc>
            </a:pPr>
            <a:endParaRPr lang="en-US" sz="2115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ctr">
              <a:lnSpc>
                <a:spcPts val="2749"/>
              </a:lnSpc>
              <a:spcBef>
                <a:spcPct val="0"/>
              </a:spcBef>
            </a:pPr>
            <a:r>
              <a:rPr lang="en-US" sz="2115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버튼을 클릭 시 원하는 부분으로 다이렉트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9438405" y="3687898"/>
            <a:ext cx="7611784" cy="5200219"/>
            <a:chOff x="0" y="0"/>
            <a:chExt cx="2004750" cy="13696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04750" cy="1369605"/>
            </a:xfrm>
            <a:custGeom>
              <a:avLst/>
              <a:gdLst/>
              <a:ahLst/>
              <a:cxnLst/>
              <a:rect l="l" t="t" r="r" b="b"/>
              <a:pathLst>
                <a:path w="2004750" h="1369605">
                  <a:moveTo>
                    <a:pt x="0" y="0"/>
                  </a:moveTo>
                  <a:lnTo>
                    <a:pt x="2004750" y="0"/>
                  </a:lnTo>
                  <a:lnTo>
                    <a:pt x="2004750" y="1369605"/>
                  </a:lnTo>
                  <a:lnTo>
                    <a:pt x="0" y="1369605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004750" cy="13981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438405" y="3090151"/>
            <a:ext cx="7611784" cy="597746"/>
            <a:chOff x="0" y="0"/>
            <a:chExt cx="2004750" cy="15743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04750" cy="157431"/>
            </a:xfrm>
            <a:custGeom>
              <a:avLst/>
              <a:gdLst/>
              <a:ahLst/>
              <a:cxnLst/>
              <a:rect l="l" t="t" r="r" b="b"/>
              <a:pathLst>
                <a:path w="2004750" h="157431">
                  <a:moveTo>
                    <a:pt x="0" y="0"/>
                  </a:moveTo>
                  <a:lnTo>
                    <a:pt x="2004750" y="0"/>
                  </a:lnTo>
                  <a:lnTo>
                    <a:pt x="2004750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004750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12" name="AutoShape 12"/>
          <p:cNvSpPr/>
          <p:nvPr/>
        </p:nvSpPr>
        <p:spPr>
          <a:xfrm>
            <a:off x="9438405" y="8850016"/>
            <a:ext cx="7611784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482296" y="2067323"/>
            <a:ext cx="8533741" cy="3554675"/>
          </a:xfrm>
          <a:custGeom>
            <a:avLst/>
            <a:gdLst/>
            <a:ahLst/>
            <a:cxnLst/>
            <a:rect l="l" t="t" r="r" b="b"/>
            <a:pathLst>
              <a:path w="8533741" h="3554675">
                <a:moveTo>
                  <a:pt x="0" y="0"/>
                </a:moveTo>
                <a:lnTo>
                  <a:pt x="8533741" y="0"/>
                </a:lnTo>
                <a:lnTo>
                  <a:pt x="8533741" y="3554675"/>
                </a:lnTo>
                <a:lnTo>
                  <a:pt x="0" y="35546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482296" y="5699957"/>
            <a:ext cx="8533741" cy="4363231"/>
          </a:xfrm>
          <a:custGeom>
            <a:avLst/>
            <a:gdLst/>
            <a:ahLst/>
            <a:cxnLst/>
            <a:rect l="l" t="t" r="r" b="b"/>
            <a:pathLst>
              <a:path w="8533741" h="4363231">
                <a:moveTo>
                  <a:pt x="0" y="0"/>
                </a:moveTo>
                <a:lnTo>
                  <a:pt x="8533741" y="0"/>
                </a:lnTo>
                <a:lnTo>
                  <a:pt x="8533741" y="4363231"/>
                </a:lnTo>
                <a:lnTo>
                  <a:pt x="0" y="43632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440" b="-4440"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73629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</a:t>
            </a:r>
            <a:r>
              <a:rPr lang="en-US" sz="5500" spc="-220" dirty="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결과</a:t>
            </a:r>
            <a:endParaRPr lang="en-US" sz="5500" spc="-220" dirty="0">
              <a:solidFill>
                <a:srgbClr val="1FA1E4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892656" y="3877137"/>
            <a:ext cx="6703281" cy="5906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서비스 클래스</a:t>
            </a: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ID로 OffProgram 엔티티를 찾음</a:t>
            </a: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Optional&lt;OffProgram&gt;` 객체로 반환하여, 엔티티가 존재하는지 여부를 확인</a:t>
            </a: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엔티티가 존재하면 조회수와 좋아요 수를 각각 증가시키고 그 결과를 DB에 저장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컨트롤러 클래스 </a:t>
            </a: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@Patch는 @Put랑 달리 일부 필드만 수정할 때 사용되므로  조회수 및 좋아요 수 증가와 같은 부분적인 업데이트에 적합 (원하는 필드 수정 가능)</a:t>
            </a: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Update가 참이면 조회수/좋아요를 증가시키고 거짓이면 증가시키지 않음 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438405" y="3116424"/>
            <a:ext cx="7611784" cy="389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 dirty="0" err="1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설명</a:t>
            </a:r>
            <a:endParaRPr lang="en-US" sz="2600" spc="-65" dirty="0">
              <a:solidFill>
                <a:srgbClr val="FFFFFF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9797503" y="3722097"/>
            <a:ext cx="7611784" cy="5200219"/>
            <a:chOff x="0" y="0"/>
            <a:chExt cx="2004750" cy="13696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04750" cy="1369605"/>
            </a:xfrm>
            <a:custGeom>
              <a:avLst/>
              <a:gdLst/>
              <a:ahLst/>
              <a:cxnLst/>
              <a:rect l="l" t="t" r="r" b="b"/>
              <a:pathLst>
                <a:path w="2004750" h="1369605">
                  <a:moveTo>
                    <a:pt x="0" y="0"/>
                  </a:moveTo>
                  <a:lnTo>
                    <a:pt x="2004750" y="0"/>
                  </a:lnTo>
                  <a:lnTo>
                    <a:pt x="2004750" y="1369605"/>
                  </a:lnTo>
                  <a:lnTo>
                    <a:pt x="0" y="1369605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004750" cy="13981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797503" y="3124351"/>
            <a:ext cx="7611784" cy="597746"/>
            <a:chOff x="0" y="0"/>
            <a:chExt cx="2004750" cy="15743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04750" cy="157431"/>
            </a:xfrm>
            <a:custGeom>
              <a:avLst/>
              <a:gdLst/>
              <a:ahLst/>
              <a:cxnLst/>
              <a:rect l="l" t="t" r="r" b="b"/>
              <a:pathLst>
                <a:path w="2004750" h="157431">
                  <a:moveTo>
                    <a:pt x="0" y="0"/>
                  </a:moveTo>
                  <a:lnTo>
                    <a:pt x="2004750" y="0"/>
                  </a:lnTo>
                  <a:lnTo>
                    <a:pt x="2004750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004750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12" name="AutoShape 12"/>
          <p:cNvSpPr/>
          <p:nvPr/>
        </p:nvSpPr>
        <p:spPr>
          <a:xfrm>
            <a:off x="9797503" y="8903266"/>
            <a:ext cx="7611784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75849" y="6328975"/>
            <a:ext cx="9262555" cy="3350580"/>
          </a:xfrm>
          <a:custGeom>
            <a:avLst/>
            <a:gdLst/>
            <a:ahLst/>
            <a:cxnLst/>
            <a:rect l="l" t="t" r="r" b="b"/>
            <a:pathLst>
              <a:path w="9262555" h="3350580">
                <a:moveTo>
                  <a:pt x="0" y="0"/>
                </a:moveTo>
                <a:lnTo>
                  <a:pt x="9262556" y="0"/>
                </a:lnTo>
                <a:lnTo>
                  <a:pt x="9262556" y="3350581"/>
                </a:lnTo>
                <a:lnTo>
                  <a:pt x="0" y="33505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0" y="1948352"/>
            <a:ext cx="9043670" cy="2900947"/>
          </a:xfrm>
          <a:custGeom>
            <a:avLst/>
            <a:gdLst/>
            <a:ahLst/>
            <a:cxnLst/>
            <a:rect l="l" t="t" r="r" b="b"/>
            <a:pathLst>
              <a:path w="9043670" h="2900947">
                <a:moveTo>
                  <a:pt x="0" y="0"/>
                </a:moveTo>
                <a:lnTo>
                  <a:pt x="9043670" y="0"/>
                </a:lnTo>
                <a:lnTo>
                  <a:pt x="9043670" y="2900947"/>
                </a:lnTo>
                <a:lnTo>
                  <a:pt x="0" y="29009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564"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73629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</a:t>
            </a:r>
            <a:r>
              <a:rPr lang="en-US" sz="5500" spc="-220" dirty="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결과</a:t>
            </a:r>
            <a:endParaRPr lang="en-US" sz="5500" spc="-220" dirty="0">
              <a:solidFill>
                <a:srgbClr val="1FA1E4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179205" y="3899245"/>
            <a:ext cx="6703281" cy="4790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useEffect 훅:</a:t>
            </a: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컴포넌트가 마운트되거나 id가 변경될 때마다 특정 프로그램의 데이터를 가져오고, 조회수를 증가</a:t>
            </a: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GET 요청으로 프로그램 데이터를 가져온 후 PATCH 요청으로 조회수를 증가</a:t>
            </a: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에러가 발생하면 콘솔에 메시지를 출력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handleLike 함수:</a:t>
            </a: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특정 프로그램의 좋아요 수를 증가시키기 위해 PATCH 요청을 보냄</a:t>
            </a: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로컬 상태의 likesCount 값을 증가</a:t>
            </a: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에러가 발생하면 콘솔에 메시지를 출력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797503" y="3150624"/>
            <a:ext cx="7611784" cy="389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 dirty="0" err="1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설명</a:t>
            </a:r>
            <a:endParaRPr lang="en-US" sz="2600" spc="-65" dirty="0">
              <a:solidFill>
                <a:srgbClr val="FFFFFF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9797503" y="3722097"/>
            <a:ext cx="7611784" cy="5200219"/>
            <a:chOff x="0" y="0"/>
            <a:chExt cx="2004750" cy="13696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04750" cy="1369605"/>
            </a:xfrm>
            <a:custGeom>
              <a:avLst/>
              <a:gdLst/>
              <a:ahLst/>
              <a:cxnLst/>
              <a:rect l="l" t="t" r="r" b="b"/>
              <a:pathLst>
                <a:path w="2004750" h="1369605">
                  <a:moveTo>
                    <a:pt x="0" y="0"/>
                  </a:moveTo>
                  <a:lnTo>
                    <a:pt x="2004750" y="0"/>
                  </a:lnTo>
                  <a:lnTo>
                    <a:pt x="2004750" y="1369605"/>
                  </a:lnTo>
                  <a:lnTo>
                    <a:pt x="0" y="1369605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004750" cy="13981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797503" y="3124351"/>
            <a:ext cx="7611784" cy="597746"/>
            <a:chOff x="0" y="0"/>
            <a:chExt cx="2004750" cy="15743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04750" cy="157431"/>
            </a:xfrm>
            <a:custGeom>
              <a:avLst/>
              <a:gdLst/>
              <a:ahLst/>
              <a:cxnLst/>
              <a:rect l="l" t="t" r="r" b="b"/>
              <a:pathLst>
                <a:path w="2004750" h="157431">
                  <a:moveTo>
                    <a:pt x="0" y="0"/>
                  </a:moveTo>
                  <a:lnTo>
                    <a:pt x="2004750" y="0"/>
                  </a:lnTo>
                  <a:lnTo>
                    <a:pt x="2004750" y="157431"/>
                  </a:lnTo>
                  <a:lnTo>
                    <a:pt x="0" y="157431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004750" cy="186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12" name="AutoShape 12"/>
          <p:cNvSpPr/>
          <p:nvPr/>
        </p:nvSpPr>
        <p:spPr>
          <a:xfrm>
            <a:off x="9797503" y="8997078"/>
            <a:ext cx="7611784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0" y="1861192"/>
            <a:ext cx="9797503" cy="4568420"/>
          </a:xfrm>
          <a:custGeom>
            <a:avLst/>
            <a:gdLst/>
            <a:ahLst/>
            <a:cxnLst/>
            <a:rect l="l" t="t" r="r" b="b"/>
            <a:pathLst>
              <a:path w="9797503" h="4568420">
                <a:moveTo>
                  <a:pt x="0" y="0"/>
                </a:moveTo>
                <a:lnTo>
                  <a:pt x="9797503" y="0"/>
                </a:lnTo>
                <a:lnTo>
                  <a:pt x="9797503" y="4568420"/>
                </a:lnTo>
                <a:lnTo>
                  <a:pt x="0" y="4568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9208"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6674095" y="905481"/>
            <a:ext cx="11613905" cy="1715830"/>
          </a:xfrm>
          <a:custGeom>
            <a:avLst/>
            <a:gdLst/>
            <a:ahLst/>
            <a:cxnLst/>
            <a:rect l="l" t="t" r="r" b="b"/>
            <a:pathLst>
              <a:path w="11613905" h="1715830">
                <a:moveTo>
                  <a:pt x="0" y="0"/>
                </a:moveTo>
                <a:lnTo>
                  <a:pt x="11613905" y="0"/>
                </a:lnTo>
                <a:lnTo>
                  <a:pt x="11613905" y="1715830"/>
                </a:lnTo>
                <a:lnTo>
                  <a:pt x="0" y="17158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186"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-65863" y="5876005"/>
            <a:ext cx="7425121" cy="4410995"/>
          </a:xfrm>
          <a:custGeom>
            <a:avLst/>
            <a:gdLst/>
            <a:ahLst/>
            <a:cxnLst/>
            <a:rect l="l" t="t" r="r" b="b"/>
            <a:pathLst>
              <a:path w="7425121" h="4410995">
                <a:moveTo>
                  <a:pt x="0" y="0"/>
                </a:moveTo>
                <a:lnTo>
                  <a:pt x="7425121" y="0"/>
                </a:lnTo>
                <a:lnTo>
                  <a:pt x="7425121" y="4410995"/>
                </a:lnTo>
                <a:lnTo>
                  <a:pt x="0" y="44109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3908"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73629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</a:t>
            </a:r>
            <a:r>
              <a:rPr lang="en-US" sz="5500" spc="-220" dirty="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결과</a:t>
            </a:r>
            <a:endParaRPr lang="en-US" sz="5500" spc="-220" dirty="0">
              <a:solidFill>
                <a:srgbClr val="1FA1E4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118747" y="3899245"/>
            <a:ext cx="6703281" cy="5162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버튼 클릭 시 특정 섹션으로 스크롤 되는 함수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scrollToProInfo 함수:</a:t>
            </a: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Off_pro_info_Ref 레퍼런스가 현재 DOM 요소를 가리키는지 확인</a:t>
            </a: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가리키고 있다면, 해당 요소로 부드럽게 스크롤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just">
              <a:lnSpc>
                <a:spcPts val="2880"/>
              </a:lnSpc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scrollToTeacherInfo 함수:</a:t>
            </a: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Off_teacher_info_ref 레퍼런스가 현재 DOM 요소를 가리키는지 확인</a:t>
            </a: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가리키고 있다면, 해당 요소로 부드럽게 스크롤</a:t>
            </a:r>
          </a:p>
          <a:p>
            <a:pPr algn="just">
              <a:lnSpc>
                <a:spcPts val="2880"/>
              </a:lnSpc>
            </a:pPr>
            <a:endParaRPr lang="en-US" sz="1800" spc="-26">
              <a:solidFill>
                <a:srgbClr val="494949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marL="388620" lvl="1" indent="-194310" algn="just">
              <a:lnSpc>
                <a:spcPts val="2880"/>
              </a:lnSpc>
              <a:buFont typeface="Arial"/>
              <a:buChar char="•"/>
            </a:pPr>
            <a:r>
              <a:rPr lang="en-US" sz="1800" spc="-26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ref는 React에서 특정 DOM 요소나 React 컴포넌트에 접근하기 위해 사용되는 특수한 속성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797503" y="3150624"/>
            <a:ext cx="7611784" cy="389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sz="2600" spc="-65" dirty="0" err="1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</a:rPr>
              <a:t>설명</a:t>
            </a:r>
            <a:endParaRPr lang="en-US" sz="2600" spc="-65" dirty="0">
              <a:solidFill>
                <a:srgbClr val="FFFFFF"/>
              </a:solidFill>
              <a:latin typeface="함초롬바탕" panose="02030804000101010101" pitchFamily="18" charset="-127"/>
              <a:ea typeface="함초롬바탕" panose="02030804000101010101" pitchFamily="18" charset="-127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911890" y="1652791"/>
            <a:ext cx="14464220" cy="6981417"/>
          </a:xfrm>
          <a:custGeom>
            <a:avLst/>
            <a:gdLst/>
            <a:ahLst/>
            <a:cxnLst/>
            <a:rect l="l" t="t" r="r" b="b"/>
            <a:pathLst>
              <a:path w="14464220" h="6981417">
                <a:moveTo>
                  <a:pt x="0" y="0"/>
                </a:moveTo>
                <a:lnTo>
                  <a:pt x="14464220" y="0"/>
                </a:lnTo>
                <a:lnTo>
                  <a:pt x="14464220" y="6981418"/>
                </a:lnTo>
                <a:lnTo>
                  <a:pt x="0" y="6981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0290763" y="8188535"/>
            <a:ext cx="7514733" cy="1660737"/>
            <a:chOff x="0" y="0"/>
            <a:chExt cx="2339219" cy="51696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39219" cy="516962"/>
            </a:xfrm>
            <a:custGeom>
              <a:avLst/>
              <a:gdLst/>
              <a:ahLst/>
              <a:cxnLst/>
              <a:rect l="l" t="t" r="r" b="b"/>
              <a:pathLst>
                <a:path w="2339219" h="516962">
                  <a:moveTo>
                    <a:pt x="0" y="0"/>
                  </a:moveTo>
                  <a:lnTo>
                    <a:pt x="2339219" y="0"/>
                  </a:lnTo>
                  <a:lnTo>
                    <a:pt x="2339219" y="516962"/>
                  </a:lnTo>
                  <a:lnTo>
                    <a:pt x="0" y="51696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2339219" cy="5455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10" name="AutoShape 10"/>
          <p:cNvSpPr/>
          <p:nvPr/>
        </p:nvSpPr>
        <p:spPr>
          <a:xfrm>
            <a:off x="10907779" y="9507865"/>
            <a:ext cx="6440251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73629" y="1017926"/>
            <a:ext cx="660957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</a:t>
            </a:r>
            <a:r>
              <a:rPr lang="en-US" sz="5500" spc="-220" dirty="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결과</a:t>
            </a:r>
            <a:r>
              <a:rPr lang="en-US" sz="5500" spc="-220" dirty="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39212" y="1329407"/>
            <a:ext cx="6609576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관리자 페이지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005108" y="8542951"/>
            <a:ext cx="6245592" cy="8601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왼쪽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상단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로고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클릭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시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해당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화면으로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돌아옴</a:t>
            </a:r>
            <a:endParaRPr lang="en-US" sz="1800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ctr">
              <a:lnSpc>
                <a:spcPts val="2340"/>
              </a:lnSpc>
            </a:pP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오른쪽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상단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‘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메인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페이지로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이동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&gt;’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클릭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시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메인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페이지로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이동</a:t>
            </a:r>
            <a:endParaRPr lang="en-US" sz="1800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왼쪽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메뉴와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중앙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버튼을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통해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관리자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기능에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접근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가능</a:t>
            </a:r>
            <a:endParaRPr lang="en-US" sz="1800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2422700" y="1902873"/>
            <a:ext cx="13442601" cy="6481254"/>
          </a:xfrm>
          <a:custGeom>
            <a:avLst/>
            <a:gdLst/>
            <a:ahLst/>
            <a:cxnLst/>
            <a:rect l="l" t="t" r="r" b="b"/>
            <a:pathLst>
              <a:path w="13442601" h="6481254">
                <a:moveTo>
                  <a:pt x="0" y="0"/>
                </a:moveTo>
                <a:lnTo>
                  <a:pt x="13442600" y="0"/>
                </a:lnTo>
                <a:lnTo>
                  <a:pt x="13442600" y="6481254"/>
                </a:lnTo>
                <a:lnTo>
                  <a:pt x="0" y="6481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0290763" y="8034967"/>
            <a:ext cx="7514733" cy="1814306"/>
            <a:chOff x="0" y="0"/>
            <a:chExt cx="2339219" cy="56476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39219" cy="564765"/>
            </a:xfrm>
            <a:custGeom>
              <a:avLst/>
              <a:gdLst/>
              <a:ahLst/>
              <a:cxnLst/>
              <a:rect l="l" t="t" r="r" b="b"/>
              <a:pathLst>
                <a:path w="2339219" h="564765">
                  <a:moveTo>
                    <a:pt x="0" y="0"/>
                  </a:moveTo>
                  <a:lnTo>
                    <a:pt x="2339219" y="0"/>
                  </a:lnTo>
                  <a:lnTo>
                    <a:pt x="2339219" y="564765"/>
                  </a:lnTo>
                  <a:lnTo>
                    <a:pt x="0" y="564765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2339219" cy="593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10" name="AutoShape 10"/>
          <p:cNvSpPr/>
          <p:nvPr/>
        </p:nvSpPr>
        <p:spPr>
          <a:xfrm>
            <a:off x="10907779" y="9507865"/>
            <a:ext cx="6440251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2730112" y="2895820"/>
            <a:ext cx="3696610" cy="2250376"/>
          </a:xfrm>
          <a:custGeom>
            <a:avLst/>
            <a:gdLst/>
            <a:ahLst/>
            <a:cxnLst/>
            <a:rect l="l" t="t" r="r" b="b"/>
            <a:pathLst>
              <a:path w="3696610" h="2250376">
                <a:moveTo>
                  <a:pt x="0" y="0"/>
                </a:moveTo>
                <a:lnTo>
                  <a:pt x="3696609" y="0"/>
                </a:lnTo>
                <a:lnTo>
                  <a:pt x="3696609" y="2250376"/>
                </a:lnTo>
                <a:lnTo>
                  <a:pt x="0" y="22503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2192840" y="2895820"/>
            <a:ext cx="5364594" cy="1455517"/>
          </a:xfrm>
          <a:custGeom>
            <a:avLst/>
            <a:gdLst/>
            <a:ahLst/>
            <a:cxnLst/>
            <a:rect l="l" t="t" r="r" b="b"/>
            <a:pathLst>
              <a:path w="5364594" h="1455517">
                <a:moveTo>
                  <a:pt x="0" y="0"/>
                </a:moveTo>
                <a:lnTo>
                  <a:pt x="5364595" y="0"/>
                </a:lnTo>
                <a:lnTo>
                  <a:pt x="5364595" y="1455517"/>
                </a:lnTo>
                <a:lnTo>
                  <a:pt x="0" y="14555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59" b="-24856"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6459855" y="3478530"/>
            <a:ext cx="1146810" cy="1278255"/>
            <a:chOff x="0" y="0"/>
            <a:chExt cx="1529080" cy="1704340"/>
          </a:xfrm>
        </p:grpSpPr>
        <p:sp>
          <p:nvSpPr>
            <p:cNvPr id="14" name="Freeform 14"/>
            <p:cNvSpPr/>
            <p:nvPr/>
          </p:nvSpPr>
          <p:spPr>
            <a:xfrm>
              <a:off x="49530" y="43180"/>
              <a:ext cx="1435100" cy="1611630"/>
            </a:xfrm>
            <a:custGeom>
              <a:avLst/>
              <a:gdLst/>
              <a:ahLst/>
              <a:cxnLst/>
              <a:rect l="l" t="t" r="r" b="b"/>
              <a:pathLst>
                <a:path w="1435100" h="1611630">
                  <a:moveTo>
                    <a:pt x="1099820" y="1567180"/>
                  </a:moveTo>
                  <a:cubicBezTo>
                    <a:pt x="1310640" y="1329690"/>
                    <a:pt x="1346200" y="1282700"/>
                    <a:pt x="1363980" y="1220470"/>
                  </a:cubicBezTo>
                  <a:cubicBezTo>
                    <a:pt x="1385570" y="1149350"/>
                    <a:pt x="1385570" y="1052830"/>
                    <a:pt x="1376680" y="976630"/>
                  </a:cubicBezTo>
                  <a:cubicBezTo>
                    <a:pt x="1369060" y="904240"/>
                    <a:pt x="1346200" y="835660"/>
                    <a:pt x="1318260" y="770890"/>
                  </a:cubicBezTo>
                  <a:cubicBezTo>
                    <a:pt x="1292860" y="708660"/>
                    <a:pt x="1259840" y="645160"/>
                    <a:pt x="1217930" y="595630"/>
                  </a:cubicBezTo>
                  <a:cubicBezTo>
                    <a:pt x="1177290" y="546100"/>
                    <a:pt x="1129030" y="501650"/>
                    <a:pt x="1075690" y="472440"/>
                  </a:cubicBezTo>
                  <a:cubicBezTo>
                    <a:pt x="1021080" y="443230"/>
                    <a:pt x="952500" y="422910"/>
                    <a:pt x="891540" y="421640"/>
                  </a:cubicBezTo>
                  <a:cubicBezTo>
                    <a:pt x="833120" y="420370"/>
                    <a:pt x="769620" y="440690"/>
                    <a:pt x="716280" y="463550"/>
                  </a:cubicBezTo>
                  <a:cubicBezTo>
                    <a:pt x="665480" y="486410"/>
                    <a:pt x="614680" y="516890"/>
                    <a:pt x="580390" y="556260"/>
                  </a:cubicBezTo>
                  <a:cubicBezTo>
                    <a:pt x="547370" y="593090"/>
                    <a:pt x="527050" y="650240"/>
                    <a:pt x="513080" y="692150"/>
                  </a:cubicBezTo>
                  <a:cubicBezTo>
                    <a:pt x="501650" y="727710"/>
                    <a:pt x="485140" y="763270"/>
                    <a:pt x="494030" y="791210"/>
                  </a:cubicBezTo>
                  <a:cubicBezTo>
                    <a:pt x="504190" y="820420"/>
                    <a:pt x="539750" y="847090"/>
                    <a:pt x="571500" y="864870"/>
                  </a:cubicBezTo>
                  <a:cubicBezTo>
                    <a:pt x="607060" y="883920"/>
                    <a:pt x="657860" y="894080"/>
                    <a:pt x="701040" y="896620"/>
                  </a:cubicBezTo>
                  <a:cubicBezTo>
                    <a:pt x="742950" y="897890"/>
                    <a:pt x="789940" y="895350"/>
                    <a:pt x="825500" y="873760"/>
                  </a:cubicBezTo>
                  <a:cubicBezTo>
                    <a:pt x="866140" y="850900"/>
                    <a:pt x="899160" y="800100"/>
                    <a:pt x="924560" y="753110"/>
                  </a:cubicBezTo>
                  <a:cubicBezTo>
                    <a:pt x="952500" y="702310"/>
                    <a:pt x="975360" y="637540"/>
                    <a:pt x="980440" y="577850"/>
                  </a:cubicBezTo>
                  <a:cubicBezTo>
                    <a:pt x="985520" y="516890"/>
                    <a:pt x="975360" y="449580"/>
                    <a:pt x="953770" y="392430"/>
                  </a:cubicBezTo>
                  <a:cubicBezTo>
                    <a:pt x="930910" y="332740"/>
                    <a:pt x="891540" y="274320"/>
                    <a:pt x="842010" y="227330"/>
                  </a:cubicBezTo>
                  <a:cubicBezTo>
                    <a:pt x="787400" y="176530"/>
                    <a:pt x="703580" y="137160"/>
                    <a:pt x="629920" y="107950"/>
                  </a:cubicBezTo>
                  <a:cubicBezTo>
                    <a:pt x="560070" y="81280"/>
                    <a:pt x="481330" y="64770"/>
                    <a:pt x="412750" y="57150"/>
                  </a:cubicBezTo>
                  <a:cubicBezTo>
                    <a:pt x="354330" y="50800"/>
                    <a:pt x="304800" y="54610"/>
                    <a:pt x="245110" y="60960"/>
                  </a:cubicBezTo>
                  <a:cubicBezTo>
                    <a:pt x="176530" y="69850"/>
                    <a:pt x="55880" y="115570"/>
                    <a:pt x="22860" y="109220"/>
                  </a:cubicBezTo>
                  <a:cubicBezTo>
                    <a:pt x="12700" y="106680"/>
                    <a:pt x="6350" y="101600"/>
                    <a:pt x="3810" y="95250"/>
                  </a:cubicBezTo>
                  <a:cubicBezTo>
                    <a:pt x="0" y="87630"/>
                    <a:pt x="2540" y="71120"/>
                    <a:pt x="7620" y="64770"/>
                  </a:cubicBezTo>
                  <a:cubicBezTo>
                    <a:pt x="12700" y="59690"/>
                    <a:pt x="24130" y="57150"/>
                    <a:pt x="31750" y="58420"/>
                  </a:cubicBezTo>
                  <a:cubicBezTo>
                    <a:pt x="38100" y="60960"/>
                    <a:pt x="46990" y="67310"/>
                    <a:pt x="49530" y="74930"/>
                  </a:cubicBezTo>
                  <a:cubicBezTo>
                    <a:pt x="52070" y="81280"/>
                    <a:pt x="50800" y="92710"/>
                    <a:pt x="46990" y="97790"/>
                  </a:cubicBezTo>
                  <a:cubicBezTo>
                    <a:pt x="43180" y="104140"/>
                    <a:pt x="33020" y="109220"/>
                    <a:pt x="25400" y="109220"/>
                  </a:cubicBezTo>
                  <a:cubicBezTo>
                    <a:pt x="17780" y="107950"/>
                    <a:pt x="2540" y="97790"/>
                    <a:pt x="1270" y="90170"/>
                  </a:cubicBezTo>
                  <a:cubicBezTo>
                    <a:pt x="0" y="81280"/>
                    <a:pt x="7620" y="68580"/>
                    <a:pt x="20320" y="58420"/>
                  </a:cubicBezTo>
                  <a:cubicBezTo>
                    <a:pt x="53340" y="35560"/>
                    <a:pt x="173990" y="19050"/>
                    <a:pt x="245110" y="10160"/>
                  </a:cubicBezTo>
                  <a:cubicBezTo>
                    <a:pt x="307340" y="3810"/>
                    <a:pt x="360680" y="0"/>
                    <a:pt x="424180" y="7620"/>
                  </a:cubicBezTo>
                  <a:cubicBezTo>
                    <a:pt x="496570" y="16510"/>
                    <a:pt x="580390" y="34290"/>
                    <a:pt x="655320" y="64770"/>
                  </a:cubicBezTo>
                  <a:cubicBezTo>
                    <a:pt x="734060" y="96520"/>
                    <a:pt x="822960" y="140970"/>
                    <a:pt x="882650" y="198120"/>
                  </a:cubicBezTo>
                  <a:cubicBezTo>
                    <a:pt x="935990" y="250190"/>
                    <a:pt x="979170" y="317500"/>
                    <a:pt x="1003300" y="383540"/>
                  </a:cubicBezTo>
                  <a:cubicBezTo>
                    <a:pt x="1026160" y="448310"/>
                    <a:pt x="1036320" y="524510"/>
                    <a:pt x="1028700" y="591820"/>
                  </a:cubicBezTo>
                  <a:cubicBezTo>
                    <a:pt x="1022350" y="657860"/>
                    <a:pt x="996950" y="728980"/>
                    <a:pt x="963930" y="786130"/>
                  </a:cubicBezTo>
                  <a:cubicBezTo>
                    <a:pt x="933450" y="838200"/>
                    <a:pt x="889000" y="894080"/>
                    <a:pt x="840740" y="920750"/>
                  </a:cubicBezTo>
                  <a:cubicBezTo>
                    <a:pt x="797560" y="944880"/>
                    <a:pt x="740410" y="948690"/>
                    <a:pt x="689610" y="944880"/>
                  </a:cubicBezTo>
                  <a:cubicBezTo>
                    <a:pt x="638810" y="942340"/>
                    <a:pt x="579120" y="928370"/>
                    <a:pt x="538480" y="901700"/>
                  </a:cubicBezTo>
                  <a:cubicBezTo>
                    <a:pt x="500380" y="877570"/>
                    <a:pt x="461010" y="839470"/>
                    <a:pt x="449580" y="800100"/>
                  </a:cubicBezTo>
                  <a:cubicBezTo>
                    <a:pt x="438150" y="762000"/>
                    <a:pt x="453390" y="713740"/>
                    <a:pt x="467360" y="670560"/>
                  </a:cubicBezTo>
                  <a:cubicBezTo>
                    <a:pt x="483870" y="619760"/>
                    <a:pt x="511810" y="557530"/>
                    <a:pt x="549910" y="515620"/>
                  </a:cubicBezTo>
                  <a:cubicBezTo>
                    <a:pt x="589280" y="472440"/>
                    <a:pt x="646430" y="438150"/>
                    <a:pt x="703580" y="415290"/>
                  </a:cubicBezTo>
                  <a:cubicBezTo>
                    <a:pt x="763270" y="389890"/>
                    <a:pt x="835660" y="370840"/>
                    <a:pt x="902970" y="373380"/>
                  </a:cubicBezTo>
                  <a:cubicBezTo>
                    <a:pt x="970280" y="375920"/>
                    <a:pt x="1046480" y="400050"/>
                    <a:pt x="1107440" y="433070"/>
                  </a:cubicBezTo>
                  <a:cubicBezTo>
                    <a:pt x="1165860" y="466090"/>
                    <a:pt x="1217930" y="515620"/>
                    <a:pt x="1261110" y="568960"/>
                  </a:cubicBezTo>
                  <a:cubicBezTo>
                    <a:pt x="1305560" y="623570"/>
                    <a:pt x="1339850" y="690880"/>
                    <a:pt x="1367790" y="756920"/>
                  </a:cubicBezTo>
                  <a:cubicBezTo>
                    <a:pt x="1395730" y="826770"/>
                    <a:pt x="1419860" y="900430"/>
                    <a:pt x="1427480" y="977900"/>
                  </a:cubicBezTo>
                  <a:cubicBezTo>
                    <a:pt x="1435100" y="1061720"/>
                    <a:pt x="1432560" y="1167130"/>
                    <a:pt x="1409700" y="1243330"/>
                  </a:cubicBezTo>
                  <a:cubicBezTo>
                    <a:pt x="1389380" y="1310640"/>
                    <a:pt x="1344930" y="1366520"/>
                    <a:pt x="1308100" y="1417320"/>
                  </a:cubicBezTo>
                  <a:cubicBezTo>
                    <a:pt x="1275080" y="1463040"/>
                    <a:pt x="1234440" y="1503680"/>
                    <a:pt x="1201420" y="1537970"/>
                  </a:cubicBezTo>
                  <a:cubicBezTo>
                    <a:pt x="1174750" y="1565910"/>
                    <a:pt x="1145540" y="1605280"/>
                    <a:pt x="1125220" y="1609090"/>
                  </a:cubicBezTo>
                  <a:cubicBezTo>
                    <a:pt x="1115060" y="1611630"/>
                    <a:pt x="1102360" y="1607820"/>
                    <a:pt x="1097280" y="1601470"/>
                  </a:cubicBezTo>
                  <a:cubicBezTo>
                    <a:pt x="1093470" y="1593850"/>
                    <a:pt x="1099820" y="1567180"/>
                    <a:pt x="1099820" y="156718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156008" y="3332797"/>
            <a:ext cx="382905" cy="517207"/>
            <a:chOff x="0" y="0"/>
            <a:chExt cx="510540" cy="689610"/>
          </a:xfrm>
        </p:grpSpPr>
        <p:sp>
          <p:nvSpPr>
            <p:cNvPr id="16" name="Freeform 16"/>
            <p:cNvSpPr/>
            <p:nvPr/>
          </p:nvSpPr>
          <p:spPr>
            <a:xfrm>
              <a:off x="45720" y="45720"/>
              <a:ext cx="416560" cy="596900"/>
            </a:xfrm>
            <a:custGeom>
              <a:avLst/>
              <a:gdLst/>
              <a:ahLst/>
              <a:cxnLst/>
              <a:rect l="l" t="t" r="r" b="b"/>
              <a:pathLst>
                <a:path w="416560" h="596900">
                  <a:moveTo>
                    <a:pt x="384810" y="43180"/>
                  </a:moveTo>
                  <a:cubicBezTo>
                    <a:pt x="111760" y="325120"/>
                    <a:pt x="43180" y="346710"/>
                    <a:pt x="46990" y="375920"/>
                  </a:cubicBezTo>
                  <a:cubicBezTo>
                    <a:pt x="52070" y="419100"/>
                    <a:pt x="265430" y="464820"/>
                    <a:pt x="330200" y="502920"/>
                  </a:cubicBezTo>
                  <a:cubicBezTo>
                    <a:pt x="367030" y="524510"/>
                    <a:pt x="406400" y="543560"/>
                    <a:pt x="412750" y="562610"/>
                  </a:cubicBezTo>
                  <a:cubicBezTo>
                    <a:pt x="416560" y="572770"/>
                    <a:pt x="410210" y="588010"/>
                    <a:pt x="403860" y="591820"/>
                  </a:cubicBezTo>
                  <a:cubicBezTo>
                    <a:pt x="396240" y="596900"/>
                    <a:pt x="373380" y="591820"/>
                    <a:pt x="367030" y="584200"/>
                  </a:cubicBezTo>
                  <a:cubicBezTo>
                    <a:pt x="363220" y="579120"/>
                    <a:pt x="361950" y="567690"/>
                    <a:pt x="365760" y="561340"/>
                  </a:cubicBezTo>
                  <a:cubicBezTo>
                    <a:pt x="369570" y="553720"/>
                    <a:pt x="384810" y="544830"/>
                    <a:pt x="392430" y="546100"/>
                  </a:cubicBezTo>
                  <a:cubicBezTo>
                    <a:pt x="401320" y="547370"/>
                    <a:pt x="412750" y="560070"/>
                    <a:pt x="414020" y="567690"/>
                  </a:cubicBezTo>
                  <a:cubicBezTo>
                    <a:pt x="415290" y="575310"/>
                    <a:pt x="411480" y="585470"/>
                    <a:pt x="406400" y="590550"/>
                  </a:cubicBezTo>
                  <a:cubicBezTo>
                    <a:pt x="398780" y="595630"/>
                    <a:pt x="389890" y="595630"/>
                    <a:pt x="374650" y="591820"/>
                  </a:cubicBezTo>
                  <a:cubicBezTo>
                    <a:pt x="325120" y="581660"/>
                    <a:pt x="125730" y="471170"/>
                    <a:pt x="63500" y="431800"/>
                  </a:cubicBezTo>
                  <a:cubicBezTo>
                    <a:pt x="35560" y="414020"/>
                    <a:pt x="13970" y="403860"/>
                    <a:pt x="6350" y="388620"/>
                  </a:cubicBezTo>
                  <a:cubicBezTo>
                    <a:pt x="0" y="375920"/>
                    <a:pt x="1270" y="361950"/>
                    <a:pt x="5080" y="349250"/>
                  </a:cubicBezTo>
                  <a:cubicBezTo>
                    <a:pt x="11430" y="334010"/>
                    <a:pt x="27940" y="320040"/>
                    <a:pt x="43180" y="306070"/>
                  </a:cubicBezTo>
                  <a:cubicBezTo>
                    <a:pt x="62230" y="288290"/>
                    <a:pt x="85090" y="280670"/>
                    <a:pt x="113030" y="255270"/>
                  </a:cubicBezTo>
                  <a:cubicBezTo>
                    <a:pt x="171450" y="205740"/>
                    <a:pt x="302260" y="29210"/>
                    <a:pt x="347980" y="7620"/>
                  </a:cubicBezTo>
                  <a:cubicBezTo>
                    <a:pt x="363220" y="0"/>
                    <a:pt x="375920" y="0"/>
                    <a:pt x="382270" y="5080"/>
                  </a:cubicBezTo>
                  <a:cubicBezTo>
                    <a:pt x="388620" y="11430"/>
                    <a:pt x="384810" y="43180"/>
                    <a:pt x="384810" y="4318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237595" y="3356610"/>
            <a:ext cx="830580" cy="1281112"/>
            <a:chOff x="0" y="0"/>
            <a:chExt cx="1107440" cy="1708150"/>
          </a:xfrm>
        </p:grpSpPr>
        <p:sp>
          <p:nvSpPr>
            <p:cNvPr id="18" name="Freeform 18"/>
            <p:cNvSpPr/>
            <p:nvPr/>
          </p:nvSpPr>
          <p:spPr>
            <a:xfrm>
              <a:off x="45720" y="49530"/>
              <a:ext cx="1010920" cy="1607820"/>
            </a:xfrm>
            <a:custGeom>
              <a:avLst/>
              <a:gdLst/>
              <a:ahLst/>
              <a:cxnLst/>
              <a:rect l="l" t="t" r="r" b="b"/>
              <a:pathLst>
                <a:path w="1010920" h="1607820">
                  <a:moveTo>
                    <a:pt x="712470" y="1607820"/>
                  </a:moveTo>
                  <a:cubicBezTo>
                    <a:pt x="554990" y="1604010"/>
                    <a:pt x="488950" y="1593850"/>
                    <a:pt x="427990" y="1581150"/>
                  </a:cubicBezTo>
                  <a:cubicBezTo>
                    <a:pt x="364490" y="1568450"/>
                    <a:pt x="289560" y="1563370"/>
                    <a:pt x="231140" y="1529080"/>
                  </a:cubicBezTo>
                  <a:cubicBezTo>
                    <a:pt x="170180" y="1493520"/>
                    <a:pt x="110490" y="1433830"/>
                    <a:pt x="73660" y="1369060"/>
                  </a:cubicBezTo>
                  <a:cubicBezTo>
                    <a:pt x="34290" y="1300480"/>
                    <a:pt x="10160" y="1207770"/>
                    <a:pt x="5080" y="1123950"/>
                  </a:cubicBezTo>
                  <a:cubicBezTo>
                    <a:pt x="0" y="1041400"/>
                    <a:pt x="17780" y="948690"/>
                    <a:pt x="44450" y="869950"/>
                  </a:cubicBezTo>
                  <a:cubicBezTo>
                    <a:pt x="68580" y="796290"/>
                    <a:pt x="107950" y="721360"/>
                    <a:pt x="154940" y="666750"/>
                  </a:cubicBezTo>
                  <a:cubicBezTo>
                    <a:pt x="199390" y="617220"/>
                    <a:pt x="256540" y="580390"/>
                    <a:pt x="312420" y="549910"/>
                  </a:cubicBezTo>
                  <a:cubicBezTo>
                    <a:pt x="368300" y="520700"/>
                    <a:pt x="433070" y="488950"/>
                    <a:pt x="490220" y="487680"/>
                  </a:cubicBezTo>
                  <a:cubicBezTo>
                    <a:pt x="543560" y="485140"/>
                    <a:pt x="601980" y="501650"/>
                    <a:pt x="642620" y="528320"/>
                  </a:cubicBezTo>
                  <a:cubicBezTo>
                    <a:pt x="683260" y="554990"/>
                    <a:pt x="715010" y="603250"/>
                    <a:pt x="737870" y="645160"/>
                  </a:cubicBezTo>
                  <a:cubicBezTo>
                    <a:pt x="759460" y="685800"/>
                    <a:pt x="772160" y="736600"/>
                    <a:pt x="778510" y="778510"/>
                  </a:cubicBezTo>
                  <a:cubicBezTo>
                    <a:pt x="782320" y="811530"/>
                    <a:pt x="788670" y="849630"/>
                    <a:pt x="775970" y="873760"/>
                  </a:cubicBezTo>
                  <a:cubicBezTo>
                    <a:pt x="764540" y="895350"/>
                    <a:pt x="739140" y="914400"/>
                    <a:pt x="712470" y="919480"/>
                  </a:cubicBezTo>
                  <a:cubicBezTo>
                    <a:pt x="678180" y="927100"/>
                    <a:pt x="626110" y="915670"/>
                    <a:pt x="584200" y="896620"/>
                  </a:cubicBezTo>
                  <a:cubicBezTo>
                    <a:pt x="537210" y="875030"/>
                    <a:pt x="486410" y="833120"/>
                    <a:pt x="448310" y="789940"/>
                  </a:cubicBezTo>
                  <a:cubicBezTo>
                    <a:pt x="407670" y="745490"/>
                    <a:pt x="373380" y="692150"/>
                    <a:pt x="349250" y="635000"/>
                  </a:cubicBezTo>
                  <a:cubicBezTo>
                    <a:pt x="325120" y="577850"/>
                    <a:pt x="309880" y="508000"/>
                    <a:pt x="307340" y="447040"/>
                  </a:cubicBezTo>
                  <a:cubicBezTo>
                    <a:pt x="304800" y="389890"/>
                    <a:pt x="306070" y="327660"/>
                    <a:pt x="330200" y="279400"/>
                  </a:cubicBezTo>
                  <a:cubicBezTo>
                    <a:pt x="356870" y="228600"/>
                    <a:pt x="412750" y="184150"/>
                    <a:pt x="464820" y="149860"/>
                  </a:cubicBezTo>
                  <a:cubicBezTo>
                    <a:pt x="516890" y="113030"/>
                    <a:pt x="576580" y="91440"/>
                    <a:pt x="642620" y="68580"/>
                  </a:cubicBezTo>
                  <a:cubicBezTo>
                    <a:pt x="721360" y="40640"/>
                    <a:pt x="843280" y="5080"/>
                    <a:pt x="909320" y="1270"/>
                  </a:cubicBezTo>
                  <a:cubicBezTo>
                    <a:pt x="948690" y="0"/>
                    <a:pt x="989330" y="3810"/>
                    <a:pt x="1002030" y="16510"/>
                  </a:cubicBezTo>
                  <a:cubicBezTo>
                    <a:pt x="1009650" y="24130"/>
                    <a:pt x="1010920" y="40640"/>
                    <a:pt x="1007110" y="46990"/>
                  </a:cubicBezTo>
                  <a:cubicBezTo>
                    <a:pt x="1003300" y="54610"/>
                    <a:pt x="986790" y="60960"/>
                    <a:pt x="979170" y="59690"/>
                  </a:cubicBezTo>
                  <a:cubicBezTo>
                    <a:pt x="972820" y="58420"/>
                    <a:pt x="963930" y="50800"/>
                    <a:pt x="961390" y="44450"/>
                  </a:cubicBezTo>
                  <a:cubicBezTo>
                    <a:pt x="958850" y="38100"/>
                    <a:pt x="958850" y="25400"/>
                    <a:pt x="963930" y="20320"/>
                  </a:cubicBezTo>
                  <a:cubicBezTo>
                    <a:pt x="970280" y="13970"/>
                    <a:pt x="993140" y="11430"/>
                    <a:pt x="1000760" y="15240"/>
                  </a:cubicBezTo>
                  <a:cubicBezTo>
                    <a:pt x="1007110" y="17780"/>
                    <a:pt x="1010920" y="29210"/>
                    <a:pt x="1010920" y="36830"/>
                  </a:cubicBezTo>
                  <a:cubicBezTo>
                    <a:pt x="1009650" y="43180"/>
                    <a:pt x="1005840" y="53340"/>
                    <a:pt x="998220" y="57150"/>
                  </a:cubicBezTo>
                  <a:cubicBezTo>
                    <a:pt x="982980" y="64770"/>
                    <a:pt x="952500" y="48260"/>
                    <a:pt x="918210" y="52070"/>
                  </a:cubicBezTo>
                  <a:cubicBezTo>
                    <a:pt x="857250" y="57150"/>
                    <a:pt x="737870" y="88900"/>
                    <a:pt x="662940" y="114300"/>
                  </a:cubicBezTo>
                  <a:cubicBezTo>
                    <a:pt x="601980" y="135890"/>
                    <a:pt x="547370" y="156210"/>
                    <a:pt x="497840" y="186690"/>
                  </a:cubicBezTo>
                  <a:cubicBezTo>
                    <a:pt x="452120" y="215900"/>
                    <a:pt x="401320" y="250190"/>
                    <a:pt x="377190" y="293370"/>
                  </a:cubicBezTo>
                  <a:cubicBezTo>
                    <a:pt x="355600" y="334010"/>
                    <a:pt x="354330" y="387350"/>
                    <a:pt x="356870" y="436880"/>
                  </a:cubicBezTo>
                  <a:cubicBezTo>
                    <a:pt x="358140" y="491490"/>
                    <a:pt x="372110" y="556260"/>
                    <a:pt x="392430" y="609600"/>
                  </a:cubicBezTo>
                  <a:cubicBezTo>
                    <a:pt x="414020" y="660400"/>
                    <a:pt x="445770" y="709930"/>
                    <a:pt x="480060" y="750570"/>
                  </a:cubicBezTo>
                  <a:cubicBezTo>
                    <a:pt x="514350" y="789940"/>
                    <a:pt x="557530" y="828040"/>
                    <a:pt x="598170" y="848360"/>
                  </a:cubicBezTo>
                  <a:cubicBezTo>
                    <a:pt x="629920" y="864870"/>
                    <a:pt x="671830" y="877570"/>
                    <a:pt x="695960" y="875030"/>
                  </a:cubicBezTo>
                  <a:cubicBezTo>
                    <a:pt x="712470" y="873760"/>
                    <a:pt x="728980" y="868680"/>
                    <a:pt x="735330" y="854710"/>
                  </a:cubicBezTo>
                  <a:cubicBezTo>
                    <a:pt x="749300" y="825500"/>
                    <a:pt x="720090" y="723900"/>
                    <a:pt x="697230" y="675640"/>
                  </a:cubicBezTo>
                  <a:cubicBezTo>
                    <a:pt x="679450" y="635000"/>
                    <a:pt x="656590" y="596900"/>
                    <a:pt x="623570" y="574040"/>
                  </a:cubicBezTo>
                  <a:cubicBezTo>
                    <a:pt x="590550" y="551180"/>
                    <a:pt x="544830" y="534670"/>
                    <a:pt x="501650" y="535940"/>
                  </a:cubicBezTo>
                  <a:cubicBezTo>
                    <a:pt x="452120" y="535940"/>
                    <a:pt x="392430" y="565150"/>
                    <a:pt x="342900" y="591820"/>
                  </a:cubicBezTo>
                  <a:cubicBezTo>
                    <a:pt x="290830" y="618490"/>
                    <a:pt x="238760" y="648970"/>
                    <a:pt x="198120" y="693420"/>
                  </a:cubicBezTo>
                  <a:cubicBezTo>
                    <a:pt x="153670" y="741680"/>
                    <a:pt x="118110" y="811530"/>
                    <a:pt x="93980" y="880110"/>
                  </a:cubicBezTo>
                  <a:cubicBezTo>
                    <a:pt x="68580" y="951230"/>
                    <a:pt x="52070" y="1036320"/>
                    <a:pt x="54610" y="1112520"/>
                  </a:cubicBezTo>
                  <a:cubicBezTo>
                    <a:pt x="58420" y="1188720"/>
                    <a:pt x="77470" y="1273810"/>
                    <a:pt x="111760" y="1337310"/>
                  </a:cubicBezTo>
                  <a:cubicBezTo>
                    <a:pt x="143510" y="1395730"/>
                    <a:pt x="193040" y="1450340"/>
                    <a:pt x="247650" y="1482090"/>
                  </a:cubicBezTo>
                  <a:cubicBezTo>
                    <a:pt x="302260" y="1513840"/>
                    <a:pt x="374650" y="1518920"/>
                    <a:pt x="435610" y="1530350"/>
                  </a:cubicBezTo>
                  <a:cubicBezTo>
                    <a:pt x="494030" y="1543050"/>
                    <a:pt x="556260" y="1553210"/>
                    <a:pt x="607060" y="1557020"/>
                  </a:cubicBezTo>
                  <a:cubicBezTo>
                    <a:pt x="647700" y="1559560"/>
                    <a:pt x="697230" y="1546860"/>
                    <a:pt x="717550" y="1557020"/>
                  </a:cubicBezTo>
                  <a:cubicBezTo>
                    <a:pt x="728980" y="1563370"/>
                    <a:pt x="737870" y="1577340"/>
                    <a:pt x="736600" y="1584960"/>
                  </a:cubicBezTo>
                  <a:cubicBezTo>
                    <a:pt x="736600" y="1593850"/>
                    <a:pt x="712470" y="1607820"/>
                    <a:pt x="712470" y="160782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905298" y="3110865"/>
            <a:ext cx="511493" cy="707707"/>
            <a:chOff x="0" y="0"/>
            <a:chExt cx="681990" cy="943610"/>
          </a:xfrm>
        </p:grpSpPr>
        <p:sp>
          <p:nvSpPr>
            <p:cNvPr id="20" name="Freeform 20"/>
            <p:cNvSpPr/>
            <p:nvPr/>
          </p:nvSpPr>
          <p:spPr>
            <a:xfrm>
              <a:off x="45720" y="45720"/>
              <a:ext cx="585470" cy="848360"/>
            </a:xfrm>
            <a:custGeom>
              <a:avLst/>
              <a:gdLst/>
              <a:ahLst/>
              <a:cxnLst/>
              <a:rect l="l" t="t" r="r" b="b"/>
              <a:pathLst>
                <a:path w="585470" h="848360">
                  <a:moveTo>
                    <a:pt x="44450" y="7620"/>
                  </a:moveTo>
                  <a:cubicBezTo>
                    <a:pt x="265430" y="189230"/>
                    <a:pt x="506730" y="280670"/>
                    <a:pt x="558800" y="332740"/>
                  </a:cubicBezTo>
                  <a:cubicBezTo>
                    <a:pt x="576580" y="351790"/>
                    <a:pt x="581660" y="364490"/>
                    <a:pt x="584200" y="382270"/>
                  </a:cubicBezTo>
                  <a:cubicBezTo>
                    <a:pt x="585470" y="402590"/>
                    <a:pt x="575310" y="426720"/>
                    <a:pt x="565150" y="449580"/>
                  </a:cubicBezTo>
                  <a:cubicBezTo>
                    <a:pt x="553720" y="476250"/>
                    <a:pt x="538480" y="496570"/>
                    <a:pt x="515620" y="529590"/>
                  </a:cubicBezTo>
                  <a:cubicBezTo>
                    <a:pt x="474980" y="589280"/>
                    <a:pt x="358140" y="720090"/>
                    <a:pt x="332740" y="775970"/>
                  </a:cubicBezTo>
                  <a:cubicBezTo>
                    <a:pt x="322580" y="800100"/>
                    <a:pt x="328930" y="822960"/>
                    <a:pt x="321310" y="834390"/>
                  </a:cubicBezTo>
                  <a:cubicBezTo>
                    <a:pt x="316230" y="842010"/>
                    <a:pt x="307340" y="847090"/>
                    <a:pt x="300990" y="847090"/>
                  </a:cubicBezTo>
                  <a:cubicBezTo>
                    <a:pt x="293370" y="847090"/>
                    <a:pt x="283210" y="842010"/>
                    <a:pt x="279400" y="836930"/>
                  </a:cubicBezTo>
                  <a:cubicBezTo>
                    <a:pt x="274320" y="830580"/>
                    <a:pt x="273050" y="820420"/>
                    <a:pt x="275590" y="812800"/>
                  </a:cubicBezTo>
                  <a:cubicBezTo>
                    <a:pt x="278130" y="806450"/>
                    <a:pt x="285750" y="798830"/>
                    <a:pt x="293370" y="797560"/>
                  </a:cubicBezTo>
                  <a:cubicBezTo>
                    <a:pt x="299720" y="795020"/>
                    <a:pt x="311150" y="797560"/>
                    <a:pt x="316230" y="802640"/>
                  </a:cubicBezTo>
                  <a:cubicBezTo>
                    <a:pt x="321310" y="807720"/>
                    <a:pt x="326390" y="817880"/>
                    <a:pt x="325120" y="824230"/>
                  </a:cubicBezTo>
                  <a:cubicBezTo>
                    <a:pt x="322580" y="833120"/>
                    <a:pt x="311150" y="844550"/>
                    <a:pt x="303530" y="847090"/>
                  </a:cubicBezTo>
                  <a:cubicBezTo>
                    <a:pt x="295910" y="848360"/>
                    <a:pt x="284480" y="845820"/>
                    <a:pt x="280670" y="838200"/>
                  </a:cubicBezTo>
                  <a:cubicBezTo>
                    <a:pt x="271780" y="824230"/>
                    <a:pt x="281940" y="769620"/>
                    <a:pt x="294640" y="744220"/>
                  </a:cubicBezTo>
                  <a:cubicBezTo>
                    <a:pt x="304800" y="722630"/>
                    <a:pt x="322580" y="717550"/>
                    <a:pt x="342900" y="693420"/>
                  </a:cubicBezTo>
                  <a:cubicBezTo>
                    <a:pt x="384810" y="641350"/>
                    <a:pt x="492760" y="488950"/>
                    <a:pt x="516890" y="431800"/>
                  </a:cubicBezTo>
                  <a:cubicBezTo>
                    <a:pt x="528320" y="406400"/>
                    <a:pt x="541020" y="394970"/>
                    <a:pt x="530860" y="373380"/>
                  </a:cubicBezTo>
                  <a:cubicBezTo>
                    <a:pt x="505460" y="316230"/>
                    <a:pt x="236220" y="229870"/>
                    <a:pt x="142240" y="163830"/>
                  </a:cubicBezTo>
                  <a:cubicBezTo>
                    <a:pt x="81280" y="120650"/>
                    <a:pt x="15240" y="68580"/>
                    <a:pt x="5080" y="38100"/>
                  </a:cubicBezTo>
                  <a:cubicBezTo>
                    <a:pt x="0" y="25400"/>
                    <a:pt x="3810" y="10160"/>
                    <a:pt x="10160" y="5080"/>
                  </a:cubicBezTo>
                  <a:cubicBezTo>
                    <a:pt x="17780" y="0"/>
                    <a:pt x="44450" y="7620"/>
                    <a:pt x="44450" y="762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1477485" y="8287387"/>
            <a:ext cx="5141287" cy="11550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각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영역에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이미지와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링크를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입력</a:t>
            </a:r>
            <a:endParaRPr lang="en-US" sz="1800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ctr">
              <a:lnSpc>
                <a:spcPts val="2340"/>
              </a:lnSpc>
            </a:pP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+ / -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버튼을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이용해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입력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영역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추가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/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삭제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가능</a:t>
            </a:r>
            <a:endParaRPr lang="en-US" sz="1800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ctr">
              <a:lnSpc>
                <a:spcPts val="2340"/>
              </a:lnSpc>
            </a:pP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저장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시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해당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이미지를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메인화면에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출력</a:t>
            </a:r>
            <a:endParaRPr lang="en-US" sz="1800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이미지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클릭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시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해당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링크로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이동</a:t>
            </a:r>
            <a:endParaRPr lang="en-US" sz="1800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73629" y="1017926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</a:t>
            </a:r>
            <a:r>
              <a:rPr lang="en-US" sz="5500" spc="-220" dirty="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결과</a:t>
            </a:r>
            <a:r>
              <a:rPr lang="en-US" sz="5500" spc="-220" dirty="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839212" y="1329407"/>
            <a:ext cx="6609576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관리자 페이지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2422700" y="1902873"/>
            <a:ext cx="13442601" cy="6481254"/>
          </a:xfrm>
          <a:custGeom>
            <a:avLst/>
            <a:gdLst/>
            <a:ahLst/>
            <a:cxnLst/>
            <a:rect l="l" t="t" r="r" b="b"/>
            <a:pathLst>
              <a:path w="13442601" h="6481254">
                <a:moveTo>
                  <a:pt x="0" y="0"/>
                </a:moveTo>
                <a:lnTo>
                  <a:pt x="13442600" y="0"/>
                </a:lnTo>
                <a:lnTo>
                  <a:pt x="13442600" y="6481254"/>
                </a:lnTo>
                <a:lnTo>
                  <a:pt x="0" y="6481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0290763" y="7830208"/>
            <a:ext cx="7514733" cy="2019064"/>
            <a:chOff x="0" y="0"/>
            <a:chExt cx="2339219" cy="62850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39219" cy="628503"/>
            </a:xfrm>
            <a:custGeom>
              <a:avLst/>
              <a:gdLst/>
              <a:ahLst/>
              <a:cxnLst/>
              <a:rect l="l" t="t" r="r" b="b"/>
              <a:pathLst>
                <a:path w="2339219" h="628503">
                  <a:moveTo>
                    <a:pt x="0" y="0"/>
                  </a:moveTo>
                  <a:lnTo>
                    <a:pt x="2339219" y="0"/>
                  </a:lnTo>
                  <a:lnTo>
                    <a:pt x="2339219" y="628503"/>
                  </a:lnTo>
                  <a:lnTo>
                    <a:pt x="0" y="628503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2339219" cy="657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10" name="AutoShape 10"/>
          <p:cNvSpPr/>
          <p:nvPr/>
        </p:nvSpPr>
        <p:spPr>
          <a:xfrm>
            <a:off x="10907779" y="9507865"/>
            <a:ext cx="6440251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2730112" y="2895820"/>
            <a:ext cx="3696610" cy="2250376"/>
          </a:xfrm>
          <a:custGeom>
            <a:avLst/>
            <a:gdLst/>
            <a:ahLst/>
            <a:cxnLst/>
            <a:rect l="l" t="t" r="r" b="b"/>
            <a:pathLst>
              <a:path w="3696610" h="2250376">
                <a:moveTo>
                  <a:pt x="0" y="0"/>
                </a:moveTo>
                <a:lnTo>
                  <a:pt x="3696609" y="0"/>
                </a:lnTo>
                <a:lnTo>
                  <a:pt x="3696609" y="2250376"/>
                </a:lnTo>
                <a:lnTo>
                  <a:pt x="0" y="22503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2192840" y="2895820"/>
            <a:ext cx="5364594" cy="1455517"/>
          </a:xfrm>
          <a:custGeom>
            <a:avLst/>
            <a:gdLst/>
            <a:ahLst/>
            <a:cxnLst/>
            <a:rect l="l" t="t" r="r" b="b"/>
            <a:pathLst>
              <a:path w="5364594" h="1455517">
                <a:moveTo>
                  <a:pt x="0" y="0"/>
                </a:moveTo>
                <a:lnTo>
                  <a:pt x="5364595" y="0"/>
                </a:lnTo>
                <a:lnTo>
                  <a:pt x="5364595" y="1455517"/>
                </a:lnTo>
                <a:lnTo>
                  <a:pt x="0" y="14555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59" b="-24856"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6459855" y="3478530"/>
            <a:ext cx="1146810" cy="1278255"/>
            <a:chOff x="0" y="0"/>
            <a:chExt cx="1529080" cy="1704340"/>
          </a:xfrm>
        </p:grpSpPr>
        <p:sp>
          <p:nvSpPr>
            <p:cNvPr id="14" name="Freeform 14"/>
            <p:cNvSpPr/>
            <p:nvPr/>
          </p:nvSpPr>
          <p:spPr>
            <a:xfrm>
              <a:off x="49530" y="43180"/>
              <a:ext cx="1435100" cy="1611630"/>
            </a:xfrm>
            <a:custGeom>
              <a:avLst/>
              <a:gdLst/>
              <a:ahLst/>
              <a:cxnLst/>
              <a:rect l="l" t="t" r="r" b="b"/>
              <a:pathLst>
                <a:path w="1435100" h="1611630">
                  <a:moveTo>
                    <a:pt x="1099820" y="1567180"/>
                  </a:moveTo>
                  <a:cubicBezTo>
                    <a:pt x="1310640" y="1329690"/>
                    <a:pt x="1346200" y="1282700"/>
                    <a:pt x="1363980" y="1220470"/>
                  </a:cubicBezTo>
                  <a:cubicBezTo>
                    <a:pt x="1385570" y="1149350"/>
                    <a:pt x="1385570" y="1052830"/>
                    <a:pt x="1376680" y="976630"/>
                  </a:cubicBezTo>
                  <a:cubicBezTo>
                    <a:pt x="1369060" y="904240"/>
                    <a:pt x="1346200" y="835660"/>
                    <a:pt x="1318260" y="770890"/>
                  </a:cubicBezTo>
                  <a:cubicBezTo>
                    <a:pt x="1292860" y="708660"/>
                    <a:pt x="1259840" y="645160"/>
                    <a:pt x="1217930" y="595630"/>
                  </a:cubicBezTo>
                  <a:cubicBezTo>
                    <a:pt x="1177290" y="546100"/>
                    <a:pt x="1129030" y="501650"/>
                    <a:pt x="1075690" y="472440"/>
                  </a:cubicBezTo>
                  <a:cubicBezTo>
                    <a:pt x="1021080" y="443230"/>
                    <a:pt x="952500" y="422910"/>
                    <a:pt x="891540" y="421640"/>
                  </a:cubicBezTo>
                  <a:cubicBezTo>
                    <a:pt x="833120" y="420370"/>
                    <a:pt x="769620" y="440690"/>
                    <a:pt x="716280" y="463550"/>
                  </a:cubicBezTo>
                  <a:cubicBezTo>
                    <a:pt x="665480" y="486410"/>
                    <a:pt x="614680" y="516890"/>
                    <a:pt x="580390" y="556260"/>
                  </a:cubicBezTo>
                  <a:cubicBezTo>
                    <a:pt x="547370" y="593090"/>
                    <a:pt x="527050" y="650240"/>
                    <a:pt x="513080" y="692150"/>
                  </a:cubicBezTo>
                  <a:cubicBezTo>
                    <a:pt x="501650" y="727710"/>
                    <a:pt x="485140" y="763270"/>
                    <a:pt x="494030" y="791210"/>
                  </a:cubicBezTo>
                  <a:cubicBezTo>
                    <a:pt x="504190" y="820420"/>
                    <a:pt x="539750" y="847090"/>
                    <a:pt x="571500" y="864870"/>
                  </a:cubicBezTo>
                  <a:cubicBezTo>
                    <a:pt x="607060" y="883920"/>
                    <a:pt x="657860" y="894080"/>
                    <a:pt x="701040" y="896620"/>
                  </a:cubicBezTo>
                  <a:cubicBezTo>
                    <a:pt x="742950" y="897890"/>
                    <a:pt x="789940" y="895350"/>
                    <a:pt x="825500" y="873760"/>
                  </a:cubicBezTo>
                  <a:cubicBezTo>
                    <a:pt x="866140" y="850900"/>
                    <a:pt x="899160" y="800100"/>
                    <a:pt x="924560" y="753110"/>
                  </a:cubicBezTo>
                  <a:cubicBezTo>
                    <a:pt x="952500" y="702310"/>
                    <a:pt x="975360" y="637540"/>
                    <a:pt x="980440" y="577850"/>
                  </a:cubicBezTo>
                  <a:cubicBezTo>
                    <a:pt x="985520" y="516890"/>
                    <a:pt x="975360" y="449580"/>
                    <a:pt x="953770" y="392430"/>
                  </a:cubicBezTo>
                  <a:cubicBezTo>
                    <a:pt x="930910" y="332740"/>
                    <a:pt x="891540" y="274320"/>
                    <a:pt x="842010" y="227330"/>
                  </a:cubicBezTo>
                  <a:cubicBezTo>
                    <a:pt x="787400" y="176530"/>
                    <a:pt x="703580" y="137160"/>
                    <a:pt x="629920" y="107950"/>
                  </a:cubicBezTo>
                  <a:cubicBezTo>
                    <a:pt x="560070" y="81280"/>
                    <a:pt x="481330" y="64770"/>
                    <a:pt x="412750" y="57150"/>
                  </a:cubicBezTo>
                  <a:cubicBezTo>
                    <a:pt x="354330" y="50800"/>
                    <a:pt x="304800" y="54610"/>
                    <a:pt x="245110" y="60960"/>
                  </a:cubicBezTo>
                  <a:cubicBezTo>
                    <a:pt x="176530" y="69850"/>
                    <a:pt x="55880" y="115570"/>
                    <a:pt x="22860" y="109220"/>
                  </a:cubicBezTo>
                  <a:cubicBezTo>
                    <a:pt x="12700" y="106680"/>
                    <a:pt x="6350" y="101600"/>
                    <a:pt x="3810" y="95250"/>
                  </a:cubicBezTo>
                  <a:cubicBezTo>
                    <a:pt x="0" y="87630"/>
                    <a:pt x="2540" y="71120"/>
                    <a:pt x="7620" y="64770"/>
                  </a:cubicBezTo>
                  <a:cubicBezTo>
                    <a:pt x="12700" y="59690"/>
                    <a:pt x="24130" y="57150"/>
                    <a:pt x="31750" y="58420"/>
                  </a:cubicBezTo>
                  <a:cubicBezTo>
                    <a:pt x="38100" y="60960"/>
                    <a:pt x="46990" y="67310"/>
                    <a:pt x="49530" y="74930"/>
                  </a:cubicBezTo>
                  <a:cubicBezTo>
                    <a:pt x="52070" y="81280"/>
                    <a:pt x="50800" y="92710"/>
                    <a:pt x="46990" y="97790"/>
                  </a:cubicBezTo>
                  <a:cubicBezTo>
                    <a:pt x="43180" y="104140"/>
                    <a:pt x="33020" y="109220"/>
                    <a:pt x="25400" y="109220"/>
                  </a:cubicBezTo>
                  <a:cubicBezTo>
                    <a:pt x="17780" y="107950"/>
                    <a:pt x="2540" y="97790"/>
                    <a:pt x="1270" y="90170"/>
                  </a:cubicBezTo>
                  <a:cubicBezTo>
                    <a:pt x="0" y="81280"/>
                    <a:pt x="7620" y="68580"/>
                    <a:pt x="20320" y="58420"/>
                  </a:cubicBezTo>
                  <a:cubicBezTo>
                    <a:pt x="53340" y="35560"/>
                    <a:pt x="173990" y="19050"/>
                    <a:pt x="245110" y="10160"/>
                  </a:cubicBezTo>
                  <a:cubicBezTo>
                    <a:pt x="307340" y="3810"/>
                    <a:pt x="360680" y="0"/>
                    <a:pt x="424180" y="7620"/>
                  </a:cubicBezTo>
                  <a:cubicBezTo>
                    <a:pt x="496570" y="16510"/>
                    <a:pt x="580390" y="34290"/>
                    <a:pt x="655320" y="64770"/>
                  </a:cubicBezTo>
                  <a:cubicBezTo>
                    <a:pt x="734060" y="96520"/>
                    <a:pt x="822960" y="140970"/>
                    <a:pt x="882650" y="198120"/>
                  </a:cubicBezTo>
                  <a:cubicBezTo>
                    <a:pt x="935990" y="250190"/>
                    <a:pt x="979170" y="317500"/>
                    <a:pt x="1003300" y="383540"/>
                  </a:cubicBezTo>
                  <a:cubicBezTo>
                    <a:pt x="1026160" y="448310"/>
                    <a:pt x="1036320" y="524510"/>
                    <a:pt x="1028700" y="591820"/>
                  </a:cubicBezTo>
                  <a:cubicBezTo>
                    <a:pt x="1022350" y="657860"/>
                    <a:pt x="996950" y="728980"/>
                    <a:pt x="963930" y="786130"/>
                  </a:cubicBezTo>
                  <a:cubicBezTo>
                    <a:pt x="933450" y="838200"/>
                    <a:pt x="889000" y="894080"/>
                    <a:pt x="840740" y="920750"/>
                  </a:cubicBezTo>
                  <a:cubicBezTo>
                    <a:pt x="797560" y="944880"/>
                    <a:pt x="740410" y="948690"/>
                    <a:pt x="689610" y="944880"/>
                  </a:cubicBezTo>
                  <a:cubicBezTo>
                    <a:pt x="638810" y="942340"/>
                    <a:pt x="579120" y="928370"/>
                    <a:pt x="538480" y="901700"/>
                  </a:cubicBezTo>
                  <a:cubicBezTo>
                    <a:pt x="500380" y="877570"/>
                    <a:pt x="461010" y="839470"/>
                    <a:pt x="449580" y="800100"/>
                  </a:cubicBezTo>
                  <a:cubicBezTo>
                    <a:pt x="438150" y="762000"/>
                    <a:pt x="453390" y="713740"/>
                    <a:pt x="467360" y="670560"/>
                  </a:cubicBezTo>
                  <a:cubicBezTo>
                    <a:pt x="483870" y="619760"/>
                    <a:pt x="511810" y="557530"/>
                    <a:pt x="549910" y="515620"/>
                  </a:cubicBezTo>
                  <a:cubicBezTo>
                    <a:pt x="589280" y="472440"/>
                    <a:pt x="646430" y="438150"/>
                    <a:pt x="703580" y="415290"/>
                  </a:cubicBezTo>
                  <a:cubicBezTo>
                    <a:pt x="763270" y="389890"/>
                    <a:pt x="835660" y="370840"/>
                    <a:pt x="902970" y="373380"/>
                  </a:cubicBezTo>
                  <a:cubicBezTo>
                    <a:pt x="970280" y="375920"/>
                    <a:pt x="1046480" y="400050"/>
                    <a:pt x="1107440" y="433070"/>
                  </a:cubicBezTo>
                  <a:cubicBezTo>
                    <a:pt x="1165860" y="466090"/>
                    <a:pt x="1217930" y="515620"/>
                    <a:pt x="1261110" y="568960"/>
                  </a:cubicBezTo>
                  <a:cubicBezTo>
                    <a:pt x="1305560" y="623570"/>
                    <a:pt x="1339850" y="690880"/>
                    <a:pt x="1367790" y="756920"/>
                  </a:cubicBezTo>
                  <a:cubicBezTo>
                    <a:pt x="1395730" y="826770"/>
                    <a:pt x="1419860" y="900430"/>
                    <a:pt x="1427480" y="977900"/>
                  </a:cubicBezTo>
                  <a:cubicBezTo>
                    <a:pt x="1435100" y="1061720"/>
                    <a:pt x="1432560" y="1167130"/>
                    <a:pt x="1409700" y="1243330"/>
                  </a:cubicBezTo>
                  <a:cubicBezTo>
                    <a:pt x="1389380" y="1310640"/>
                    <a:pt x="1344930" y="1366520"/>
                    <a:pt x="1308100" y="1417320"/>
                  </a:cubicBezTo>
                  <a:cubicBezTo>
                    <a:pt x="1275080" y="1463040"/>
                    <a:pt x="1234440" y="1503680"/>
                    <a:pt x="1201420" y="1537970"/>
                  </a:cubicBezTo>
                  <a:cubicBezTo>
                    <a:pt x="1174750" y="1565910"/>
                    <a:pt x="1145540" y="1605280"/>
                    <a:pt x="1125220" y="1609090"/>
                  </a:cubicBezTo>
                  <a:cubicBezTo>
                    <a:pt x="1115060" y="1611630"/>
                    <a:pt x="1102360" y="1607820"/>
                    <a:pt x="1097280" y="1601470"/>
                  </a:cubicBezTo>
                  <a:cubicBezTo>
                    <a:pt x="1093470" y="1593850"/>
                    <a:pt x="1099820" y="1567180"/>
                    <a:pt x="1099820" y="156718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156008" y="3332797"/>
            <a:ext cx="382905" cy="517207"/>
            <a:chOff x="0" y="0"/>
            <a:chExt cx="510540" cy="689610"/>
          </a:xfrm>
        </p:grpSpPr>
        <p:sp>
          <p:nvSpPr>
            <p:cNvPr id="16" name="Freeform 16"/>
            <p:cNvSpPr/>
            <p:nvPr/>
          </p:nvSpPr>
          <p:spPr>
            <a:xfrm>
              <a:off x="45720" y="45720"/>
              <a:ext cx="416560" cy="596900"/>
            </a:xfrm>
            <a:custGeom>
              <a:avLst/>
              <a:gdLst/>
              <a:ahLst/>
              <a:cxnLst/>
              <a:rect l="l" t="t" r="r" b="b"/>
              <a:pathLst>
                <a:path w="416560" h="596900">
                  <a:moveTo>
                    <a:pt x="384810" y="43180"/>
                  </a:moveTo>
                  <a:cubicBezTo>
                    <a:pt x="111760" y="325120"/>
                    <a:pt x="43180" y="346710"/>
                    <a:pt x="46990" y="375920"/>
                  </a:cubicBezTo>
                  <a:cubicBezTo>
                    <a:pt x="52070" y="419100"/>
                    <a:pt x="265430" y="464820"/>
                    <a:pt x="330200" y="502920"/>
                  </a:cubicBezTo>
                  <a:cubicBezTo>
                    <a:pt x="367030" y="524510"/>
                    <a:pt x="406400" y="543560"/>
                    <a:pt x="412750" y="562610"/>
                  </a:cubicBezTo>
                  <a:cubicBezTo>
                    <a:pt x="416560" y="572770"/>
                    <a:pt x="410210" y="588010"/>
                    <a:pt x="403860" y="591820"/>
                  </a:cubicBezTo>
                  <a:cubicBezTo>
                    <a:pt x="396240" y="596900"/>
                    <a:pt x="373380" y="591820"/>
                    <a:pt x="367030" y="584200"/>
                  </a:cubicBezTo>
                  <a:cubicBezTo>
                    <a:pt x="363220" y="579120"/>
                    <a:pt x="361950" y="567690"/>
                    <a:pt x="365760" y="561340"/>
                  </a:cubicBezTo>
                  <a:cubicBezTo>
                    <a:pt x="369570" y="553720"/>
                    <a:pt x="384810" y="544830"/>
                    <a:pt x="392430" y="546100"/>
                  </a:cubicBezTo>
                  <a:cubicBezTo>
                    <a:pt x="401320" y="547370"/>
                    <a:pt x="412750" y="560070"/>
                    <a:pt x="414020" y="567690"/>
                  </a:cubicBezTo>
                  <a:cubicBezTo>
                    <a:pt x="415290" y="575310"/>
                    <a:pt x="411480" y="585470"/>
                    <a:pt x="406400" y="590550"/>
                  </a:cubicBezTo>
                  <a:cubicBezTo>
                    <a:pt x="398780" y="595630"/>
                    <a:pt x="389890" y="595630"/>
                    <a:pt x="374650" y="591820"/>
                  </a:cubicBezTo>
                  <a:cubicBezTo>
                    <a:pt x="325120" y="581660"/>
                    <a:pt x="125730" y="471170"/>
                    <a:pt x="63500" y="431800"/>
                  </a:cubicBezTo>
                  <a:cubicBezTo>
                    <a:pt x="35560" y="414020"/>
                    <a:pt x="13970" y="403860"/>
                    <a:pt x="6350" y="388620"/>
                  </a:cubicBezTo>
                  <a:cubicBezTo>
                    <a:pt x="0" y="375920"/>
                    <a:pt x="1270" y="361950"/>
                    <a:pt x="5080" y="349250"/>
                  </a:cubicBezTo>
                  <a:cubicBezTo>
                    <a:pt x="11430" y="334010"/>
                    <a:pt x="27940" y="320040"/>
                    <a:pt x="43180" y="306070"/>
                  </a:cubicBezTo>
                  <a:cubicBezTo>
                    <a:pt x="62230" y="288290"/>
                    <a:pt x="85090" y="280670"/>
                    <a:pt x="113030" y="255270"/>
                  </a:cubicBezTo>
                  <a:cubicBezTo>
                    <a:pt x="171450" y="205740"/>
                    <a:pt x="302260" y="29210"/>
                    <a:pt x="347980" y="7620"/>
                  </a:cubicBezTo>
                  <a:cubicBezTo>
                    <a:pt x="363220" y="0"/>
                    <a:pt x="375920" y="0"/>
                    <a:pt x="382270" y="5080"/>
                  </a:cubicBezTo>
                  <a:cubicBezTo>
                    <a:pt x="388620" y="11430"/>
                    <a:pt x="384810" y="43180"/>
                    <a:pt x="384810" y="4318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237595" y="3356610"/>
            <a:ext cx="830580" cy="1281112"/>
            <a:chOff x="0" y="0"/>
            <a:chExt cx="1107440" cy="1708150"/>
          </a:xfrm>
        </p:grpSpPr>
        <p:sp>
          <p:nvSpPr>
            <p:cNvPr id="18" name="Freeform 18"/>
            <p:cNvSpPr/>
            <p:nvPr/>
          </p:nvSpPr>
          <p:spPr>
            <a:xfrm>
              <a:off x="45720" y="49530"/>
              <a:ext cx="1010920" cy="1607820"/>
            </a:xfrm>
            <a:custGeom>
              <a:avLst/>
              <a:gdLst/>
              <a:ahLst/>
              <a:cxnLst/>
              <a:rect l="l" t="t" r="r" b="b"/>
              <a:pathLst>
                <a:path w="1010920" h="1607820">
                  <a:moveTo>
                    <a:pt x="712470" y="1607820"/>
                  </a:moveTo>
                  <a:cubicBezTo>
                    <a:pt x="554990" y="1604010"/>
                    <a:pt x="488950" y="1593850"/>
                    <a:pt x="427990" y="1581150"/>
                  </a:cubicBezTo>
                  <a:cubicBezTo>
                    <a:pt x="364490" y="1568450"/>
                    <a:pt x="289560" y="1563370"/>
                    <a:pt x="231140" y="1529080"/>
                  </a:cubicBezTo>
                  <a:cubicBezTo>
                    <a:pt x="170180" y="1493520"/>
                    <a:pt x="110490" y="1433830"/>
                    <a:pt x="73660" y="1369060"/>
                  </a:cubicBezTo>
                  <a:cubicBezTo>
                    <a:pt x="34290" y="1300480"/>
                    <a:pt x="10160" y="1207770"/>
                    <a:pt x="5080" y="1123950"/>
                  </a:cubicBezTo>
                  <a:cubicBezTo>
                    <a:pt x="0" y="1041400"/>
                    <a:pt x="17780" y="948690"/>
                    <a:pt x="44450" y="869950"/>
                  </a:cubicBezTo>
                  <a:cubicBezTo>
                    <a:pt x="68580" y="796290"/>
                    <a:pt x="107950" y="721360"/>
                    <a:pt x="154940" y="666750"/>
                  </a:cubicBezTo>
                  <a:cubicBezTo>
                    <a:pt x="199390" y="617220"/>
                    <a:pt x="256540" y="580390"/>
                    <a:pt x="312420" y="549910"/>
                  </a:cubicBezTo>
                  <a:cubicBezTo>
                    <a:pt x="368300" y="520700"/>
                    <a:pt x="433070" y="488950"/>
                    <a:pt x="490220" y="487680"/>
                  </a:cubicBezTo>
                  <a:cubicBezTo>
                    <a:pt x="543560" y="485140"/>
                    <a:pt x="601980" y="501650"/>
                    <a:pt x="642620" y="528320"/>
                  </a:cubicBezTo>
                  <a:cubicBezTo>
                    <a:pt x="683260" y="554990"/>
                    <a:pt x="715010" y="603250"/>
                    <a:pt x="737870" y="645160"/>
                  </a:cubicBezTo>
                  <a:cubicBezTo>
                    <a:pt x="759460" y="685800"/>
                    <a:pt x="772160" y="736600"/>
                    <a:pt x="778510" y="778510"/>
                  </a:cubicBezTo>
                  <a:cubicBezTo>
                    <a:pt x="782320" y="811530"/>
                    <a:pt x="788670" y="849630"/>
                    <a:pt x="775970" y="873760"/>
                  </a:cubicBezTo>
                  <a:cubicBezTo>
                    <a:pt x="764540" y="895350"/>
                    <a:pt x="739140" y="914400"/>
                    <a:pt x="712470" y="919480"/>
                  </a:cubicBezTo>
                  <a:cubicBezTo>
                    <a:pt x="678180" y="927100"/>
                    <a:pt x="626110" y="915670"/>
                    <a:pt x="584200" y="896620"/>
                  </a:cubicBezTo>
                  <a:cubicBezTo>
                    <a:pt x="537210" y="875030"/>
                    <a:pt x="486410" y="833120"/>
                    <a:pt x="448310" y="789940"/>
                  </a:cubicBezTo>
                  <a:cubicBezTo>
                    <a:pt x="407670" y="745490"/>
                    <a:pt x="373380" y="692150"/>
                    <a:pt x="349250" y="635000"/>
                  </a:cubicBezTo>
                  <a:cubicBezTo>
                    <a:pt x="325120" y="577850"/>
                    <a:pt x="309880" y="508000"/>
                    <a:pt x="307340" y="447040"/>
                  </a:cubicBezTo>
                  <a:cubicBezTo>
                    <a:pt x="304800" y="389890"/>
                    <a:pt x="306070" y="327660"/>
                    <a:pt x="330200" y="279400"/>
                  </a:cubicBezTo>
                  <a:cubicBezTo>
                    <a:pt x="356870" y="228600"/>
                    <a:pt x="412750" y="184150"/>
                    <a:pt x="464820" y="149860"/>
                  </a:cubicBezTo>
                  <a:cubicBezTo>
                    <a:pt x="516890" y="113030"/>
                    <a:pt x="576580" y="91440"/>
                    <a:pt x="642620" y="68580"/>
                  </a:cubicBezTo>
                  <a:cubicBezTo>
                    <a:pt x="721360" y="40640"/>
                    <a:pt x="843280" y="5080"/>
                    <a:pt x="909320" y="1270"/>
                  </a:cubicBezTo>
                  <a:cubicBezTo>
                    <a:pt x="948690" y="0"/>
                    <a:pt x="989330" y="3810"/>
                    <a:pt x="1002030" y="16510"/>
                  </a:cubicBezTo>
                  <a:cubicBezTo>
                    <a:pt x="1009650" y="24130"/>
                    <a:pt x="1010920" y="40640"/>
                    <a:pt x="1007110" y="46990"/>
                  </a:cubicBezTo>
                  <a:cubicBezTo>
                    <a:pt x="1003300" y="54610"/>
                    <a:pt x="986790" y="60960"/>
                    <a:pt x="979170" y="59690"/>
                  </a:cubicBezTo>
                  <a:cubicBezTo>
                    <a:pt x="972820" y="58420"/>
                    <a:pt x="963930" y="50800"/>
                    <a:pt x="961390" y="44450"/>
                  </a:cubicBezTo>
                  <a:cubicBezTo>
                    <a:pt x="958850" y="38100"/>
                    <a:pt x="958850" y="25400"/>
                    <a:pt x="963930" y="20320"/>
                  </a:cubicBezTo>
                  <a:cubicBezTo>
                    <a:pt x="970280" y="13970"/>
                    <a:pt x="993140" y="11430"/>
                    <a:pt x="1000760" y="15240"/>
                  </a:cubicBezTo>
                  <a:cubicBezTo>
                    <a:pt x="1007110" y="17780"/>
                    <a:pt x="1010920" y="29210"/>
                    <a:pt x="1010920" y="36830"/>
                  </a:cubicBezTo>
                  <a:cubicBezTo>
                    <a:pt x="1009650" y="43180"/>
                    <a:pt x="1005840" y="53340"/>
                    <a:pt x="998220" y="57150"/>
                  </a:cubicBezTo>
                  <a:cubicBezTo>
                    <a:pt x="982980" y="64770"/>
                    <a:pt x="952500" y="48260"/>
                    <a:pt x="918210" y="52070"/>
                  </a:cubicBezTo>
                  <a:cubicBezTo>
                    <a:pt x="857250" y="57150"/>
                    <a:pt x="737870" y="88900"/>
                    <a:pt x="662940" y="114300"/>
                  </a:cubicBezTo>
                  <a:cubicBezTo>
                    <a:pt x="601980" y="135890"/>
                    <a:pt x="547370" y="156210"/>
                    <a:pt x="497840" y="186690"/>
                  </a:cubicBezTo>
                  <a:cubicBezTo>
                    <a:pt x="452120" y="215900"/>
                    <a:pt x="401320" y="250190"/>
                    <a:pt x="377190" y="293370"/>
                  </a:cubicBezTo>
                  <a:cubicBezTo>
                    <a:pt x="355600" y="334010"/>
                    <a:pt x="354330" y="387350"/>
                    <a:pt x="356870" y="436880"/>
                  </a:cubicBezTo>
                  <a:cubicBezTo>
                    <a:pt x="358140" y="491490"/>
                    <a:pt x="372110" y="556260"/>
                    <a:pt x="392430" y="609600"/>
                  </a:cubicBezTo>
                  <a:cubicBezTo>
                    <a:pt x="414020" y="660400"/>
                    <a:pt x="445770" y="709930"/>
                    <a:pt x="480060" y="750570"/>
                  </a:cubicBezTo>
                  <a:cubicBezTo>
                    <a:pt x="514350" y="789940"/>
                    <a:pt x="557530" y="828040"/>
                    <a:pt x="598170" y="848360"/>
                  </a:cubicBezTo>
                  <a:cubicBezTo>
                    <a:pt x="629920" y="864870"/>
                    <a:pt x="671830" y="877570"/>
                    <a:pt x="695960" y="875030"/>
                  </a:cubicBezTo>
                  <a:cubicBezTo>
                    <a:pt x="712470" y="873760"/>
                    <a:pt x="728980" y="868680"/>
                    <a:pt x="735330" y="854710"/>
                  </a:cubicBezTo>
                  <a:cubicBezTo>
                    <a:pt x="749300" y="825500"/>
                    <a:pt x="720090" y="723900"/>
                    <a:pt x="697230" y="675640"/>
                  </a:cubicBezTo>
                  <a:cubicBezTo>
                    <a:pt x="679450" y="635000"/>
                    <a:pt x="656590" y="596900"/>
                    <a:pt x="623570" y="574040"/>
                  </a:cubicBezTo>
                  <a:cubicBezTo>
                    <a:pt x="590550" y="551180"/>
                    <a:pt x="544830" y="534670"/>
                    <a:pt x="501650" y="535940"/>
                  </a:cubicBezTo>
                  <a:cubicBezTo>
                    <a:pt x="452120" y="535940"/>
                    <a:pt x="392430" y="565150"/>
                    <a:pt x="342900" y="591820"/>
                  </a:cubicBezTo>
                  <a:cubicBezTo>
                    <a:pt x="290830" y="618490"/>
                    <a:pt x="238760" y="648970"/>
                    <a:pt x="198120" y="693420"/>
                  </a:cubicBezTo>
                  <a:cubicBezTo>
                    <a:pt x="153670" y="741680"/>
                    <a:pt x="118110" y="811530"/>
                    <a:pt x="93980" y="880110"/>
                  </a:cubicBezTo>
                  <a:cubicBezTo>
                    <a:pt x="68580" y="951230"/>
                    <a:pt x="52070" y="1036320"/>
                    <a:pt x="54610" y="1112520"/>
                  </a:cubicBezTo>
                  <a:cubicBezTo>
                    <a:pt x="58420" y="1188720"/>
                    <a:pt x="77470" y="1273810"/>
                    <a:pt x="111760" y="1337310"/>
                  </a:cubicBezTo>
                  <a:cubicBezTo>
                    <a:pt x="143510" y="1395730"/>
                    <a:pt x="193040" y="1450340"/>
                    <a:pt x="247650" y="1482090"/>
                  </a:cubicBezTo>
                  <a:cubicBezTo>
                    <a:pt x="302260" y="1513840"/>
                    <a:pt x="374650" y="1518920"/>
                    <a:pt x="435610" y="1530350"/>
                  </a:cubicBezTo>
                  <a:cubicBezTo>
                    <a:pt x="494030" y="1543050"/>
                    <a:pt x="556260" y="1553210"/>
                    <a:pt x="607060" y="1557020"/>
                  </a:cubicBezTo>
                  <a:cubicBezTo>
                    <a:pt x="647700" y="1559560"/>
                    <a:pt x="697230" y="1546860"/>
                    <a:pt x="717550" y="1557020"/>
                  </a:cubicBezTo>
                  <a:cubicBezTo>
                    <a:pt x="728980" y="1563370"/>
                    <a:pt x="737870" y="1577340"/>
                    <a:pt x="736600" y="1584960"/>
                  </a:cubicBezTo>
                  <a:cubicBezTo>
                    <a:pt x="736600" y="1593850"/>
                    <a:pt x="712470" y="1607820"/>
                    <a:pt x="712470" y="160782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905298" y="3110865"/>
            <a:ext cx="511493" cy="707707"/>
            <a:chOff x="0" y="0"/>
            <a:chExt cx="681990" cy="943610"/>
          </a:xfrm>
        </p:grpSpPr>
        <p:sp>
          <p:nvSpPr>
            <p:cNvPr id="20" name="Freeform 20"/>
            <p:cNvSpPr/>
            <p:nvPr/>
          </p:nvSpPr>
          <p:spPr>
            <a:xfrm>
              <a:off x="45720" y="45720"/>
              <a:ext cx="585470" cy="848360"/>
            </a:xfrm>
            <a:custGeom>
              <a:avLst/>
              <a:gdLst/>
              <a:ahLst/>
              <a:cxnLst/>
              <a:rect l="l" t="t" r="r" b="b"/>
              <a:pathLst>
                <a:path w="585470" h="848360">
                  <a:moveTo>
                    <a:pt x="44450" y="7620"/>
                  </a:moveTo>
                  <a:cubicBezTo>
                    <a:pt x="265430" y="189230"/>
                    <a:pt x="506730" y="280670"/>
                    <a:pt x="558800" y="332740"/>
                  </a:cubicBezTo>
                  <a:cubicBezTo>
                    <a:pt x="576580" y="351790"/>
                    <a:pt x="581660" y="364490"/>
                    <a:pt x="584200" y="382270"/>
                  </a:cubicBezTo>
                  <a:cubicBezTo>
                    <a:pt x="585470" y="402590"/>
                    <a:pt x="575310" y="426720"/>
                    <a:pt x="565150" y="449580"/>
                  </a:cubicBezTo>
                  <a:cubicBezTo>
                    <a:pt x="553720" y="476250"/>
                    <a:pt x="538480" y="496570"/>
                    <a:pt x="515620" y="529590"/>
                  </a:cubicBezTo>
                  <a:cubicBezTo>
                    <a:pt x="474980" y="589280"/>
                    <a:pt x="358140" y="720090"/>
                    <a:pt x="332740" y="775970"/>
                  </a:cubicBezTo>
                  <a:cubicBezTo>
                    <a:pt x="322580" y="800100"/>
                    <a:pt x="328930" y="822960"/>
                    <a:pt x="321310" y="834390"/>
                  </a:cubicBezTo>
                  <a:cubicBezTo>
                    <a:pt x="316230" y="842010"/>
                    <a:pt x="307340" y="847090"/>
                    <a:pt x="300990" y="847090"/>
                  </a:cubicBezTo>
                  <a:cubicBezTo>
                    <a:pt x="293370" y="847090"/>
                    <a:pt x="283210" y="842010"/>
                    <a:pt x="279400" y="836930"/>
                  </a:cubicBezTo>
                  <a:cubicBezTo>
                    <a:pt x="274320" y="830580"/>
                    <a:pt x="273050" y="820420"/>
                    <a:pt x="275590" y="812800"/>
                  </a:cubicBezTo>
                  <a:cubicBezTo>
                    <a:pt x="278130" y="806450"/>
                    <a:pt x="285750" y="798830"/>
                    <a:pt x="293370" y="797560"/>
                  </a:cubicBezTo>
                  <a:cubicBezTo>
                    <a:pt x="299720" y="795020"/>
                    <a:pt x="311150" y="797560"/>
                    <a:pt x="316230" y="802640"/>
                  </a:cubicBezTo>
                  <a:cubicBezTo>
                    <a:pt x="321310" y="807720"/>
                    <a:pt x="326390" y="817880"/>
                    <a:pt x="325120" y="824230"/>
                  </a:cubicBezTo>
                  <a:cubicBezTo>
                    <a:pt x="322580" y="833120"/>
                    <a:pt x="311150" y="844550"/>
                    <a:pt x="303530" y="847090"/>
                  </a:cubicBezTo>
                  <a:cubicBezTo>
                    <a:pt x="295910" y="848360"/>
                    <a:pt x="284480" y="845820"/>
                    <a:pt x="280670" y="838200"/>
                  </a:cubicBezTo>
                  <a:cubicBezTo>
                    <a:pt x="271780" y="824230"/>
                    <a:pt x="281940" y="769620"/>
                    <a:pt x="294640" y="744220"/>
                  </a:cubicBezTo>
                  <a:cubicBezTo>
                    <a:pt x="304800" y="722630"/>
                    <a:pt x="322580" y="717550"/>
                    <a:pt x="342900" y="693420"/>
                  </a:cubicBezTo>
                  <a:cubicBezTo>
                    <a:pt x="384810" y="641350"/>
                    <a:pt x="492760" y="488950"/>
                    <a:pt x="516890" y="431800"/>
                  </a:cubicBezTo>
                  <a:cubicBezTo>
                    <a:pt x="528320" y="406400"/>
                    <a:pt x="541020" y="394970"/>
                    <a:pt x="530860" y="373380"/>
                  </a:cubicBezTo>
                  <a:cubicBezTo>
                    <a:pt x="505460" y="316230"/>
                    <a:pt x="236220" y="229870"/>
                    <a:pt x="142240" y="163830"/>
                  </a:cubicBezTo>
                  <a:cubicBezTo>
                    <a:pt x="81280" y="120650"/>
                    <a:pt x="15240" y="68580"/>
                    <a:pt x="5080" y="38100"/>
                  </a:cubicBezTo>
                  <a:cubicBezTo>
                    <a:pt x="0" y="25400"/>
                    <a:pt x="3810" y="10160"/>
                    <a:pt x="10160" y="5080"/>
                  </a:cubicBezTo>
                  <a:cubicBezTo>
                    <a:pt x="17780" y="0"/>
                    <a:pt x="44450" y="7620"/>
                    <a:pt x="44450" y="762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273629" y="1017926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</a:t>
            </a:r>
            <a:r>
              <a:rPr lang="en-US" sz="5500" spc="-220" dirty="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결과</a:t>
            </a:r>
            <a:r>
              <a:rPr lang="en-US" sz="5500" spc="-220" dirty="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839212" y="1329407"/>
            <a:ext cx="6609576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관리자 페이지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-306977" y="-115661"/>
            <a:ext cx="18664507" cy="10437537"/>
            <a:chOff x="0" y="0"/>
            <a:chExt cx="4816593" cy="221871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816592" cy="2218717"/>
            </a:xfrm>
            <a:custGeom>
              <a:avLst/>
              <a:gdLst/>
              <a:ahLst/>
              <a:cxnLst/>
              <a:rect l="l" t="t" r="r" b="b"/>
              <a:pathLst>
                <a:path w="4816592" h="2218717">
                  <a:moveTo>
                    <a:pt x="0" y="0"/>
                  </a:moveTo>
                  <a:lnTo>
                    <a:pt x="4816592" y="0"/>
                  </a:lnTo>
                  <a:lnTo>
                    <a:pt x="4816592" y="2218717"/>
                  </a:lnTo>
                  <a:lnTo>
                    <a:pt x="0" y="2218717"/>
                  </a:lnTo>
                  <a:close/>
                </a:path>
              </a:pathLst>
            </a:custGeom>
            <a:solidFill>
              <a:srgbClr val="000000">
                <a:alpha val="38824"/>
              </a:srgbClr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28575"/>
              <a:ext cx="4816593" cy="2247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27" name="Freeform 27"/>
          <p:cNvSpPr/>
          <p:nvPr/>
        </p:nvSpPr>
        <p:spPr>
          <a:xfrm>
            <a:off x="1597829" y="2326594"/>
            <a:ext cx="7870371" cy="4049486"/>
          </a:xfrm>
          <a:custGeom>
            <a:avLst/>
            <a:gdLst/>
            <a:ahLst/>
            <a:cxnLst/>
            <a:rect l="l" t="t" r="r" b="b"/>
            <a:pathLst>
              <a:path w="7870371" h="4049486">
                <a:moveTo>
                  <a:pt x="0" y="0"/>
                </a:moveTo>
                <a:lnTo>
                  <a:pt x="7870371" y="0"/>
                </a:lnTo>
                <a:lnTo>
                  <a:pt x="7870371" y="4049486"/>
                </a:lnTo>
                <a:lnTo>
                  <a:pt x="0" y="40494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28" name="Freeform 28"/>
          <p:cNvSpPr/>
          <p:nvPr/>
        </p:nvSpPr>
        <p:spPr>
          <a:xfrm>
            <a:off x="11033775" y="2019217"/>
            <a:ext cx="4464633" cy="4692983"/>
          </a:xfrm>
          <a:custGeom>
            <a:avLst/>
            <a:gdLst/>
            <a:ahLst/>
            <a:cxnLst/>
            <a:rect l="l" t="t" r="r" b="b"/>
            <a:pathLst>
              <a:path w="4464633" h="4692983">
                <a:moveTo>
                  <a:pt x="0" y="0"/>
                </a:moveTo>
                <a:lnTo>
                  <a:pt x="4464632" y="0"/>
                </a:lnTo>
                <a:lnTo>
                  <a:pt x="4464632" y="4692982"/>
                </a:lnTo>
                <a:lnTo>
                  <a:pt x="0" y="46929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29" name="Freeform 29"/>
          <p:cNvSpPr/>
          <p:nvPr/>
        </p:nvSpPr>
        <p:spPr>
          <a:xfrm>
            <a:off x="901327" y="8374960"/>
            <a:ext cx="6467685" cy="1261987"/>
          </a:xfrm>
          <a:custGeom>
            <a:avLst/>
            <a:gdLst/>
            <a:ahLst/>
            <a:cxnLst/>
            <a:rect l="l" t="t" r="r" b="b"/>
            <a:pathLst>
              <a:path w="6467685" h="1261987">
                <a:moveTo>
                  <a:pt x="0" y="0"/>
                </a:moveTo>
                <a:lnTo>
                  <a:pt x="6467686" y="0"/>
                </a:lnTo>
                <a:lnTo>
                  <a:pt x="6467686" y="1261987"/>
                </a:lnTo>
                <a:lnTo>
                  <a:pt x="0" y="12619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30" name="Freeform 30"/>
          <p:cNvSpPr/>
          <p:nvPr/>
        </p:nvSpPr>
        <p:spPr>
          <a:xfrm>
            <a:off x="6582967" y="7040209"/>
            <a:ext cx="11452106" cy="944225"/>
          </a:xfrm>
          <a:custGeom>
            <a:avLst/>
            <a:gdLst/>
            <a:ahLst/>
            <a:cxnLst/>
            <a:rect l="l" t="t" r="r" b="b"/>
            <a:pathLst>
              <a:path w="11452106" h="944225">
                <a:moveTo>
                  <a:pt x="0" y="0"/>
                </a:moveTo>
                <a:lnTo>
                  <a:pt x="11452106" y="0"/>
                </a:lnTo>
                <a:lnTo>
                  <a:pt x="11452106" y="944226"/>
                </a:lnTo>
                <a:lnTo>
                  <a:pt x="0" y="9442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31" name="Freeform 31"/>
          <p:cNvSpPr/>
          <p:nvPr/>
        </p:nvSpPr>
        <p:spPr>
          <a:xfrm>
            <a:off x="901327" y="5614356"/>
            <a:ext cx="6288178" cy="1261987"/>
          </a:xfrm>
          <a:custGeom>
            <a:avLst/>
            <a:gdLst/>
            <a:ahLst/>
            <a:cxnLst/>
            <a:rect l="l" t="t" r="r" b="b"/>
            <a:pathLst>
              <a:path w="6288178" h="1261987">
                <a:moveTo>
                  <a:pt x="0" y="0"/>
                </a:moveTo>
                <a:lnTo>
                  <a:pt x="6288179" y="0"/>
                </a:lnTo>
                <a:lnTo>
                  <a:pt x="6288179" y="1261988"/>
                </a:lnTo>
                <a:lnTo>
                  <a:pt x="0" y="126198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32" name="Group 32"/>
          <p:cNvGrpSpPr/>
          <p:nvPr/>
        </p:nvGrpSpPr>
        <p:grpSpPr>
          <a:xfrm>
            <a:off x="6651343" y="6076441"/>
            <a:ext cx="899160" cy="966788"/>
            <a:chOff x="0" y="0"/>
            <a:chExt cx="1198880" cy="1289050"/>
          </a:xfrm>
        </p:grpSpPr>
        <p:sp>
          <p:nvSpPr>
            <p:cNvPr id="33" name="Freeform 33"/>
            <p:cNvSpPr/>
            <p:nvPr/>
          </p:nvSpPr>
          <p:spPr>
            <a:xfrm>
              <a:off x="46990" y="44450"/>
              <a:ext cx="1101090" cy="1195070"/>
            </a:xfrm>
            <a:custGeom>
              <a:avLst/>
              <a:gdLst/>
              <a:ahLst/>
              <a:cxnLst/>
              <a:rect l="l" t="t" r="r" b="b"/>
              <a:pathLst>
                <a:path w="1101090" h="1195070">
                  <a:moveTo>
                    <a:pt x="12700" y="214630"/>
                  </a:moveTo>
                  <a:cubicBezTo>
                    <a:pt x="199390" y="92710"/>
                    <a:pt x="270510" y="62230"/>
                    <a:pt x="334010" y="43180"/>
                  </a:cubicBezTo>
                  <a:cubicBezTo>
                    <a:pt x="393700" y="24130"/>
                    <a:pt x="449580" y="13970"/>
                    <a:pt x="510540" y="7620"/>
                  </a:cubicBezTo>
                  <a:cubicBezTo>
                    <a:pt x="572770" y="1270"/>
                    <a:pt x="642620" y="0"/>
                    <a:pt x="704850" y="6350"/>
                  </a:cubicBezTo>
                  <a:cubicBezTo>
                    <a:pt x="763270" y="12700"/>
                    <a:pt x="820420" y="26670"/>
                    <a:pt x="871220" y="45720"/>
                  </a:cubicBezTo>
                  <a:cubicBezTo>
                    <a:pt x="918210" y="64770"/>
                    <a:pt x="965200" y="85090"/>
                    <a:pt x="998220" y="119380"/>
                  </a:cubicBezTo>
                  <a:cubicBezTo>
                    <a:pt x="1032510" y="152400"/>
                    <a:pt x="1054100" y="200660"/>
                    <a:pt x="1070610" y="248920"/>
                  </a:cubicBezTo>
                  <a:cubicBezTo>
                    <a:pt x="1089660" y="302260"/>
                    <a:pt x="1101090" y="369570"/>
                    <a:pt x="1101090" y="425450"/>
                  </a:cubicBezTo>
                  <a:cubicBezTo>
                    <a:pt x="1099820" y="477520"/>
                    <a:pt x="1090930" y="528320"/>
                    <a:pt x="1073150" y="572770"/>
                  </a:cubicBezTo>
                  <a:cubicBezTo>
                    <a:pt x="1056640" y="613410"/>
                    <a:pt x="1033780" y="654050"/>
                    <a:pt x="1003300" y="679450"/>
                  </a:cubicBezTo>
                  <a:cubicBezTo>
                    <a:pt x="972820" y="706120"/>
                    <a:pt x="925830" y="720090"/>
                    <a:pt x="887730" y="728980"/>
                  </a:cubicBezTo>
                  <a:cubicBezTo>
                    <a:pt x="852170" y="737870"/>
                    <a:pt x="814070" y="741680"/>
                    <a:pt x="781050" y="735330"/>
                  </a:cubicBezTo>
                  <a:cubicBezTo>
                    <a:pt x="748030" y="730250"/>
                    <a:pt x="715010" y="713740"/>
                    <a:pt x="689610" y="695960"/>
                  </a:cubicBezTo>
                  <a:cubicBezTo>
                    <a:pt x="665480" y="678180"/>
                    <a:pt x="642620" y="656590"/>
                    <a:pt x="632460" y="632460"/>
                  </a:cubicBezTo>
                  <a:cubicBezTo>
                    <a:pt x="623570" y="609600"/>
                    <a:pt x="618490" y="575310"/>
                    <a:pt x="629920" y="554990"/>
                  </a:cubicBezTo>
                  <a:cubicBezTo>
                    <a:pt x="640080" y="534670"/>
                    <a:pt x="669290" y="521970"/>
                    <a:pt x="697230" y="511810"/>
                  </a:cubicBezTo>
                  <a:cubicBezTo>
                    <a:pt x="731520" y="499110"/>
                    <a:pt x="784860" y="492760"/>
                    <a:pt x="824230" y="494030"/>
                  </a:cubicBezTo>
                  <a:cubicBezTo>
                    <a:pt x="859790" y="495300"/>
                    <a:pt x="892810" y="501650"/>
                    <a:pt x="923290" y="515620"/>
                  </a:cubicBezTo>
                  <a:cubicBezTo>
                    <a:pt x="953770" y="529590"/>
                    <a:pt x="986790" y="553720"/>
                    <a:pt x="1009650" y="581660"/>
                  </a:cubicBezTo>
                  <a:cubicBezTo>
                    <a:pt x="1033780" y="608330"/>
                    <a:pt x="1049020" y="641350"/>
                    <a:pt x="1061720" y="680720"/>
                  </a:cubicBezTo>
                  <a:cubicBezTo>
                    <a:pt x="1079500" y="730250"/>
                    <a:pt x="1092200" y="812800"/>
                    <a:pt x="1092200" y="858520"/>
                  </a:cubicBezTo>
                  <a:cubicBezTo>
                    <a:pt x="1092200" y="886460"/>
                    <a:pt x="1093470" y="897890"/>
                    <a:pt x="1082040" y="925830"/>
                  </a:cubicBezTo>
                  <a:cubicBezTo>
                    <a:pt x="1056640" y="986790"/>
                    <a:pt x="925830" y="1167130"/>
                    <a:pt x="883920" y="1188720"/>
                  </a:cubicBezTo>
                  <a:cubicBezTo>
                    <a:pt x="872490" y="1195070"/>
                    <a:pt x="861060" y="1193800"/>
                    <a:pt x="853440" y="1189990"/>
                  </a:cubicBezTo>
                  <a:cubicBezTo>
                    <a:pt x="847090" y="1186180"/>
                    <a:pt x="843280" y="1174750"/>
                    <a:pt x="843280" y="1168400"/>
                  </a:cubicBezTo>
                  <a:cubicBezTo>
                    <a:pt x="843280" y="1160780"/>
                    <a:pt x="848360" y="1150620"/>
                    <a:pt x="854710" y="1146810"/>
                  </a:cubicBezTo>
                  <a:cubicBezTo>
                    <a:pt x="862330" y="1143000"/>
                    <a:pt x="878840" y="1144270"/>
                    <a:pt x="885190" y="1149350"/>
                  </a:cubicBezTo>
                  <a:cubicBezTo>
                    <a:pt x="891540" y="1154430"/>
                    <a:pt x="895350" y="1164590"/>
                    <a:pt x="894080" y="1172210"/>
                  </a:cubicBezTo>
                  <a:cubicBezTo>
                    <a:pt x="891540" y="1179830"/>
                    <a:pt x="880110" y="1192530"/>
                    <a:pt x="872490" y="1193800"/>
                  </a:cubicBezTo>
                  <a:cubicBezTo>
                    <a:pt x="864870" y="1195070"/>
                    <a:pt x="853440" y="1191260"/>
                    <a:pt x="849630" y="1186180"/>
                  </a:cubicBezTo>
                  <a:cubicBezTo>
                    <a:pt x="844550" y="1179830"/>
                    <a:pt x="843280" y="1168400"/>
                    <a:pt x="847090" y="1155700"/>
                  </a:cubicBezTo>
                  <a:cubicBezTo>
                    <a:pt x="855980" y="1121410"/>
                    <a:pt x="922020" y="1040130"/>
                    <a:pt x="956310" y="996950"/>
                  </a:cubicBezTo>
                  <a:cubicBezTo>
                    <a:pt x="982980" y="963930"/>
                    <a:pt x="1019810" y="941070"/>
                    <a:pt x="1033780" y="914400"/>
                  </a:cubicBezTo>
                  <a:cubicBezTo>
                    <a:pt x="1041400" y="896620"/>
                    <a:pt x="1041400" y="885190"/>
                    <a:pt x="1041400" y="863600"/>
                  </a:cubicBezTo>
                  <a:cubicBezTo>
                    <a:pt x="1042670" y="824230"/>
                    <a:pt x="1029970" y="746760"/>
                    <a:pt x="1016000" y="703580"/>
                  </a:cubicBezTo>
                  <a:cubicBezTo>
                    <a:pt x="1005840" y="669290"/>
                    <a:pt x="995680" y="642620"/>
                    <a:pt x="976630" y="619760"/>
                  </a:cubicBezTo>
                  <a:cubicBezTo>
                    <a:pt x="958850" y="596900"/>
                    <a:pt x="934720" y="576580"/>
                    <a:pt x="909320" y="563880"/>
                  </a:cubicBezTo>
                  <a:cubicBezTo>
                    <a:pt x="885190" y="552450"/>
                    <a:pt x="858520" y="546100"/>
                    <a:pt x="829310" y="544830"/>
                  </a:cubicBezTo>
                  <a:cubicBezTo>
                    <a:pt x="796290" y="542290"/>
                    <a:pt x="746760" y="543560"/>
                    <a:pt x="720090" y="556260"/>
                  </a:cubicBezTo>
                  <a:cubicBezTo>
                    <a:pt x="698500" y="566420"/>
                    <a:pt x="674370" y="588010"/>
                    <a:pt x="673100" y="603250"/>
                  </a:cubicBezTo>
                  <a:cubicBezTo>
                    <a:pt x="673100" y="618490"/>
                    <a:pt x="695960" y="637540"/>
                    <a:pt x="712470" y="650240"/>
                  </a:cubicBezTo>
                  <a:cubicBezTo>
                    <a:pt x="730250" y="665480"/>
                    <a:pt x="755650" y="679450"/>
                    <a:pt x="781050" y="685800"/>
                  </a:cubicBezTo>
                  <a:cubicBezTo>
                    <a:pt x="807720" y="690880"/>
                    <a:pt x="839470" y="687070"/>
                    <a:pt x="869950" y="681990"/>
                  </a:cubicBezTo>
                  <a:cubicBezTo>
                    <a:pt x="901700" y="675640"/>
                    <a:pt x="939800" y="668020"/>
                    <a:pt x="965200" y="648970"/>
                  </a:cubicBezTo>
                  <a:cubicBezTo>
                    <a:pt x="990600" y="628650"/>
                    <a:pt x="1009650" y="594360"/>
                    <a:pt x="1023620" y="561340"/>
                  </a:cubicBezTo>
                  <a:cubicBezTo>
                    <a:pt x="1038860" y="523240"/>
                    <a:pt x="1049020" y="478790"/>
                    <a:pt x="1050290" y="433070"/>
                  </a:cubicBezTo>
                  <a:cubicBezTo>
                    <a:pt x="1052830" y="382270"/>
                    <a:pt x="1041400" y="320040"/>
                    <a:pt x="1026160" y="271780"/>
                  </a:cubicBezTo>
                  <a:cubicBezTo>
                    <a:pt x="1012190" y="229870"/>
                    <a:pt x="998220" y="189230"/>
                    <a:pt x="970280" y="160020"/>
                  </a:cubicBezTo>
                  <a:cubicBezTo>
                    <a:pt x="942340" y="130810"/>
                    <a:pt x="900430" y="111760"/>
                    <a:pt x="858520" y="95250"/>
                  </a:cubicBezTo>
                  <a:cubicBezTo>
                    <a:pt x="812800" y="76200"/>
                    <a:pt x="759460" y="63500"/>
                    <a:pt x="704850" y="57150"/>
                  </a:cubicBezTo>
                  <a:cubicBezTo>
                    <a:pt x="646430" y="50800"/>
                    <a:pt x="579120" y="52070"/>
                    <a:pt x="519430" y="58420"/>
                  </a:cubicBezTo>
                  <a:cubicBezTo>
                    <a:pt x="462280" y="63500"/>
                    <a:pt x="408940" y="72390"/>
                    <a:pt x="353060" y="90170"/>
                  </a:cubicBezTo>
                  <a:cubicBezTo>
                    <a:pt x="293370" y="107950"/>
                    <a:pt x="227330" y="135890"/>
                    <a:pt x="171450" y="165100"/>
                  </a:cubicBezTo>
                  <a:cubicBezTo>
                    <a:pt x="121920" y="193040"/>
                    <a:pt x="66040" y="255270"/>
                    <a:pt x="35560" y="259080"/>
                  </a:cubicBezTo>
                  <a:cubicBezTo>
                    <a:pt x="22860" y="261620"/>
                    <a:pt x="8890" y="255270"/>
                    <a:pt x="3810" y="247650"/>
                  </a:cubicBezTo>
                  <a:cubicBezTo>
                    <a:pt x="0" y="240030"/>
                    <a:pt x="12700" y="214630"/>
                    <a:pt x="12700" y="214630"/>
                  </a:cubicBezTo>
                </a:path>
              </a:pathLst>
            </a:custGeom>
            <a:solidFill>
              <a:srgbClr val="FD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7166646" y="6792721"/>
            <a:ext cx="400050" cy="319088"/>
            <a:chOff x="0" y="0"/>
            <a:chExt cx="533400" cy="425450"/>
          </a:xfrm>
        </p:grpSpPr>
        <p:sp>
          <p:nvSpPr>
            <p:cNvPr id="35" name="Freeform 35"/>
            <p:cNvSpPr/>
            <p:nvPr/>
          </p:nvSpPr>
          <p:spPr>
            <a:xfrm>
              <a:off x="43180" y="49530"/>
              <a:ext cx="439420" cy="344170"/>
            </a:xfrm>
            <a:custGeom>
              <a:avLst/>
              <a:gdLst/>
              <a:ahLst/>
              <a:cxnLst/>
              <a:rect l="l" t="t" r="r" b="b"/>
              <a:pathLst>
                <a:path w="439420" h="344170">
                  <a:moveTo>
                    <a:pt x="96520" y="26670"/>
                  </a:moveTo>
                  <a:cubicBezTo>
                    <a:pt x="101600" y="320040"/>
                    <a:pt x="364490" y="252730"/>
                    <a:pt x="412750" y="274320"/>
                  </a:cubicBezTo>
                  <a:cubicBezTo>
                    <a:pt x="427990" y="280670"/>
                    <a:pt x="438150" y="292100"/>
                    <a:pt x="438150" y="300990"/>
                  </a:cubicBezTo>
                  <a:cubicBezTo>
                    <a:pt x="438150" y="309880"/>
                    <a:pt x="419100" y="325120"/>
                    <a:pt x="410210" y="325120"/>
                  </a:cubicBezTo>
                  <a:cubicBezTo>
                    <a:pt x="401320" y="325120"/>
                    <a:pt x="389890" y="311150"/>
                    <a:pt x="387350" y="303530"/>
                  </a:cubicBezTo>
                  <a:cubicBezTo>
                    <a:pt x="386080" y="297180"/>
                    <a:pt x="389890" y="285750"/>
                    <a:pt x="394970" y="280670"/>
                  </a:cubicBezTo>
                  <a:cubicBezTo>
                    <a:pt x="401320" y="275590"/>
                    <a:pt x="419100" y="274320"/>
                    <a:pt x="425450" y="278130"/>
                  </a:cubicBezTo>
                  <a:cubicBezTo>
                    <a:pt x="431800" y="280670"/>
                    <a:pt x="439420" y="290830"/>
                    <a:pt x="438150" y="298450"/>
                  </a:cubicBezTo>
                  <a:cubicBezTo>
                    <a:pt x="436880" y="307340"/>
                    <a:pt x="427990" y="318770"/>
                    <a:pt x="412750" y="325120"/>
                  </a:cubicBezTo>
                  <a:cubicBezTo>
                    <a:pt x="367030" y="344170"/>
                    <a:pt x="161290" y="327660"/>
                    <a:pt x="93980" y="318770"/>
                  </a:cubicBezTo>
                  <a:cubicBezTo>
                    <a:pt x="63500" y="313690"/>
                    <a:pt x="41910" y="313690"/>
                    <a:pt x="26670" y="302260"/>
                  </a:cubicBezTo>
                  <a:cubicBezTo>
                    <a:pt x="15240" y="292100"/>
                    <a:pt x="10160" y="281940"/>
                    <a:pt x="7620" y="262890"/>
                  </a:cubicBezTo>
                  <a:cubicBezTo>
                    <a:pt x="0" y="217170"/>
                    <a:pt x="25400" y="54610"/>
                    <a:pt x="46990" y="20320"/>
                  </a:cubicBezTo>
                  <a:cubicBezTo>
                    <a:pt x="54610" y="7620"/>
                    <a:pt x="66040" y="0"/>
                    <a:pt x="74930" y="1270"/>
                  </a:cubicBezTo>
                  <a:cubicBezTo>
                    <a:pt x="82550" y="2540"/>
                    <a:pt x="96520" y="26670"/>
                    <a:pt x="96520" y="26670"/>
                  </a:cubicBezTo>
                </a:path>
              </a:pathLst>
            </a:custGeom>
            <a:solidFill>
              <a:srgbClr val="FD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7059013" y="8038591"/>
            <a:ext cx="740093" cy="1239202"/>
            <a:chOff x="0" y="0"/>
            <a:chExt cx="986790" cy="1652270"/>
          </a:xfrm>
        </p:grpSpPr>
        <p:sp>
          <p:nvSpPr>
            <p:cNvPr id="37" name="Freeform 37"/>
            <p:cNvSpPr/>
            <p:nvPr/>
          </p:nvSpPr>
          <p:spPr>
            <a:xfrm>
              <a:off x="49530" y="49530"/>
              <a:ext cx="890270" cy="1562100"/>
            </a:xfrm>
            <a:custGeom>
              <a:avLst/>
              <a:gdLst/>
              <a:ahLst/>
              <a:cxnLst/>
              <a:rect l="l" t="t" r="r" b="b"/>
              <a:pathLst>
                <a:path w="890270" h="1562100">
                  <a:moveTo>
                    <a:pt x="24130" y="1502410"/>
                  </a:moveTo>
                  <a:cubicBezTo>
                    <a:pt x="207010" y="1473200"/>
                    <a:pt x="264160" y="1432560"/>
                    <a:pt x="318770" y="1395730"/>
                  </a:cubicBezTo>
                  <a:cubicBezTo>
                    <a:pt x="377190" y="1355090"/>
                    <a:pt x="439420" y="1303020"/>
                    <a:pt x="492760" y="1252220"/>
                  </a:cubicBezTo>
                  <a:cubicBezTo>
                    <a:pt x="543560" y="1203960"/>
                    <a:pt x="593090" y="1151890"/>
                    <a:pt x="631190" y="1101090"/>
                  </a:cubicBezTo>
                  <a:cubicBezTo>
                    <a:pt x="665480" y="1055370"/>
                    <a:pt x="692150" y="1007110"/>
                    <a:pt x="715010" y="961390"/>
                  </a:cubicBezTo>
                  <a:cubicBezTo>
                    <a:pt x="735330" y="919480"/>
                    <a:pt x="750570" y="886460"/>
                    <a:pt x="762000" y="838200"/>
                  </a:cubicBezTo>
                  <a:cubicBezTo>
                    <a:pt x="778510" y="778510"/>
                    <a:pt x="803910" y="673100"/>
                    <a:pt x="792480" y="627380"/>
                  </a:cubicBezTo>
                  <a:cubicBezTo>
                    <a:pt x="784860" y="600710"/>
                    <a:pt x="772160" y="585470"/>
                    <a:pt x="749300" y="571500"/>
                  </a:cubicBezTo>
                  <a:cubicBezTo>
                    <a:pt x="713740" y="549910"/>
                    <a:pt x="622300" y="541020"/>
                    <a:pt x="576580" y="538480"/>
                  </a:cubicBezTo>
                  <a:cubicBezTo>
                    <a:pt x="546100" y="537210"/>
                    <a:pt x="523240" y="537210"/>
                    <a:pt x="501650" y="546100"/>
                  </a:cubicBezTo>
                  <a:cubicBezTo>
                    <a:pt x="481330" y="553720"/>
                    <a:pt x="464820" y="567690"/>
                    <a:pt x="450850" y="584200"/>
                  </a:cubicBezTo>
                  <a:cubicBezTo>
                    <a:pt x="436880" y="599440"/>
                    <a:pt x="421640" y="621030"/>
                    <a:pt x="419100" y="641350"/>
                  </a:cubicBezTo>
                  <a:cubicBezTo>
                    <a:pt x="417830" y="661670"/>
                    <a:pt x="429260" y="688340"/>
                    <a:pt x="441960" y="707390"/>
                  </a:cubicBezTo>
                  <a:cubicBezTo>
                    <a:pt x="457200" y="727710"/>
                    <a:pt x="478790" y="744220"/>
                    <a:pt x="509270" y="756920"/>
                  </a:cubicBezTo>
                  <a:cubicBezTo>
                    <a:pt x="554990" y="777240"/>
                    <a:pt x="657860" y="805180"/>
                    <a:pt x="699770" y="791210"/>
                  </a:cubicBezTo>
                  <a:cubicBezTo>
                    <a:pt x="727710" y="782320"/>
                    <a:pt x="739140" y="756920"/>
                    <a:pt x="755650" y="735330"/>
                  </a:cubicBezTo>
                  <a:cubicBezTo>
                    <a:pt x="774700" y="709930"/>
                    <a:pt x="792480" y="687070"/>
                    <a:pt x="805180" y="650240"/>
                  </a:cubicBezTo>
                  <a:cubicBezTo>
                    <a:pt x="825500" y="591820"/>
                    <a:pt x="834390" y="477520"/>
                    <a:pt x="835660" y="415290"/>
                  </a:cubicBezTo>
                  <a:cubicBezTo>
                    <a:pt x="836930" y="374650"/>
                    <a:pt x="839470" y="346710"/>
                    <a:pt x="826770" y="313690"/>
                  </a:cubicBezTo>
                  <a:cubicBezTo>
                    <a:pt x="812800" y="274320"/>
                    <a:pt x="781050" y="236220"/>
                    <a:pt x="745490" y="198120"/>
                  </a:cubicBezTo>
                  <a:cubicBezTo>
                    <a:pt x="697230" y="147320"/>
                    <a:pt x="577850" y="74930"/>
                    <a:pt x="556260" y="45720"/>
                  </a:cubicBezTo>
                  <a:cubicBezTo>
                    <a:pt x="548640" y="35560"/>
                    <a:pt x="546100" y="30480"/>
                    <a:pt x="547370" y="22860"/>
                  </a:cubicBezTo>
                  <a:cubicBezTo>
                    <a:pt x="548640" y="15240"/>
                    <a:pt x="561340" y="2540"/>
                    <a:pt x="568960" y="1270"/>
                  </a:cubicBezTo>
                  <a:cubicBezTo>
                    <a:pt x="576580" y="0"/>
                    <a:pt x="591820" y="8890"/>
                    <a:pt x="595630" y="15240"/>
                  </a:cubicBezTo>
                  <a:cubicBezTo>
                    <a:pt x="599440" y="21590"/>
                    <a:pt x="598170" y="33020"/>
                    <a:pt x="594360" y="39370"/>
                  </a:cubicBezTo>
                  <a:cubicBezTo>
                    <a:pt x="590550" y="45720"/>
                    <a:pt x="580390" y="50800"/>
                    <a:pt x="574040" y="52070"/>
                  </a:cubicBezTo>
                  <a:cubicBezTo>
                    <a:pt x="566420" y="52070"/>
                    <a:pt x="556260" y="46990"/>
                    <a:pt x="552450" y="41910"/>
                  </a:cubicBezTo>
                  <a:cubicBezTo>
                    <a:pt x="547370" y="34290"/>
                    <a:pt x="547370" y="16510"/>
                    <a:pt x="552450" y="10160"/>
                  </a:cubicBezTo>
                  <a:cubicBezTo>
                    <a:pt x="557530" y="3810"/>
                    <a:pt x="568960" y="0"/>
                    <a:pt x="582930" y="2540"/>
                  </a:cubicBezTo>
                  <a:cubicBezTo>
                    <a:pt x="621030" y="11430"/>
                    <a:pt x="732790" y="109220"/>
                    <a:pt x="784860" y="166370"/>
                  </a:cubicBezTo>
                  <a:cubicBezTo>
                    <a:pt x="825500" y="212090"/>
                    <a:pt x="861060" y="260350"/>
                    <a:pt x="877570" y="307340"/>
                  </a:cubicBezTo>
                  <a:cubicBezTo>
                    <a:pt x="890270" y="344170"/>
                    <a:pt x="887730" y="373380"/>
                    <a:pt x="886460" y="419100"/>
                  </a:cubicBezTo>
                  <a:cubicBezTo>
                    <a:pt x="883920" y="486410"/>
                    <a:pt x="872490" y="612140"/>
                    <a:pt x="849630" y="675640"/>
                  </a:cubicBezTo>
                  <a:cubicBezTo>
                    <a:pt x="834390" y="717550"/>
                    <a:pt x="814070" y="745490"/>
                    <a:pt x="789940" y="772160"/>
                  </a:cubicBezTo>
                  <a:cubicBezTo>
                    <a:pt x="765810" y="798830"/>
                    <a:pt x="744220" y="828040"/>
                    <a:pt x="707390" y="836930"/>
                  </a:cubicBezTo>
                  <a:cubicBezTo>
                    <a:pt x="652780" y="850900"/>
                    <a:pt x="534670" y="824230"/>
                    <a:pt x="480060" y="797560"/>
                  </a:cubicBezTo>
                  <a:cubicBezTo>
                    <a:pt x="441960" y="779780"/>
                    <a:pt x="414020" y="754380"/>
                    <a:pt x="396240" y="725170"/>
                  </a:cubicBezTo>
                  <a:cubicBezTo>
                    <a:pt x="379730" y="697230"/>
                    <a:pt x="369570" y="657860"/>
                    <a:pt x="373380" y="627380"/>
                  </a:cubicBezTo>
                  <a:cubicBezTo>
                    <a:pt x="378460" y="596900"/>
                    <a:pt x="400050" y="565150"/>
                    <a:pt x="420370" y="543560"/>
                  </a:cubicBezTo>
                  <a:cubicBezTo>
                    <a:pt x="440690" y="521970"/>
                    <a:pt x="466090" y="505460"/>
                    <a:pt x="492760" y="496570"/>
                  </a:cubicBezTo>
                  <a:cubicBezTo>
                    <a:pt x="520700" y="486410"/>
                    <a:pt x="551180" y="487680"/>
                    <a:pt x="582930" y="487680"/>
                  </a:cubicBezTo>
                  <a:cubicBezTo>
                    <a:pt x="617220" y="488950"/>
                    <a:pt x="655320" y="492760"/>
                    <a:pt x="689610" y="501650"/>
                  </a:cubicBezTo>
                  <a:cubicBezTo>
                    <a:pt x="723900" y="510540"/>
                    <a:pt x="760730" y="518160"/>
                    <a:pt x="786130" y="539750"/>
                  </a:cubicBezTo>
                  <a:cubicBezTo>
                    <a:pt x="811530" y="560070"/>
                    <a:pt x="831850" y="586740"/>
                    <a:pt x="840740" y="623570"/>
                  </a:cubicBezTo>
                  <a:cubicBezTo>
                    <a:pt x="853440" y="680720"/>
                    <a:pt x="826770" y="791210"/>
                    <a:pt x="810260" y="857250"/>
                  </a:cubicBezTo>
                  <a:cubicBezTo>
                    <a:pt x="796290" y="908050"/>
                    <a:pt x="779780" y="943610"/>
                    <a:pt x="758190" y="986790"/>
                  </a:cubicBezTo>
                  <a:cubicBezTo>
                    <a:pt x="734060" y="1036320"/>
                    <a:pt x="704850" y="1087120"/>
                    <a:pt x="669290" y="1135380"/>
                  </a:cubicBezTo>
                  <a:cubicBezTo>
                    <a:pt x="628650" y="1188720"/>
                    <a:pt x="577850" y="1242060"/>
                    <a:pt x="525780" y="1291590"/>
                  </a:cubicBezTo>
                  <a:cubicBezTo>
                    <a:pt x="469900" y="1343660"/>
                    <a:pt x="406400" y="1397000"/>
                    <a:pt x="342900" y="1440180"/>
                  </a:cubicBezTo>
                  <a:cubicBezTo>
                    <a:pt x="284480" y="1479550"/>
                    <a:pt x="219710" y="1521460"/>
                    <a:pt x="161290" y="1539240"/>
                  </a:cubicBezTo>
                  <a:cubicBezTo>
                    <a:pt x="111760" y="1554480"/>
                    <a:pt x="40640" y="1562100"/>
                    <a:pt x="17780" y="1551940"/>
                  </a:cubicBezTo>
                  <a:cubicBezTo>
                    <a:pt x="6350" y="1546860"/>
                    <a:pt x="0" y="1535430"/>
                    <a:pt x="1270" y="1527810"/>
                  </a:cubicBezTo>
                  <a:cubicBezTo>
                    <a:pt x="2540" y="1518920"/>
                    <a:pt x="24130" y="1502410"/>
                    <a:pt x="24130" y="1502410"/>
                  </a:cubicBezTo>
                </a:path>
              </a:pathLst>
            </a:custGeom>
            <a:solidFill>
              <a:srgbClr val="FD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7242846" y="7839518"/>
            <a:ext cx="580072" cy="398145"/>
            <a:chOff x="0" y="0"/>
            <a:chExt cx="773430" cy="530860"/>
          </a:xfrm>
        </p:grpSpPr>
        <p:sp>
          <p:nvSpPr>
            <p:cNvPr id="39" name="Freeform 39"/>
            <p:cNvSpPr/>
            <p:nvPr/>
          </p:nvSpPr>
          <p:spPr>
            <a:xfrm>
              <a:off x="48260" y="39370"/>
              <a:ext cx="675640" cy="441960"/>
            </a:xfrm>
            <a:custGeom>
              <a:avLst/>
              <a:gdLst/>
              <a:ahLst/>
              <a:cxnLst/>
              <a:rect l="l" t="t" r="r" b="b"/>
              <a:pathLst>
                <a:path w="675640" h="441960">
                  <a:moveTo>
                    <a:pt x="170180" y="426720"/>
                  </a:moveTo>
                  <a:cubicBezTo>
                    <a:pt x="92710" y="262890"/>
                    <a:pt x="72390" y="147320"/>
                    <a:pt x="46990" y="101600"/>
                  </a:cubicBezTo>
                  <a:cubicBezTo>
                    <a:pt x="33020" y="77470"/>
                    <a:pt x="5080" y="67310"/>
                    <a:pt x="2540" y="52070"/>
                  </a:cubicBezTo>
                  <a:cubicBezTo>
                    <a:pt x="0" y="43180"/>
                    <a:pt x="5080" y="29210"/>
                    <a:pt x="11430" y="25400"/>
                  </a:cubicBezTo>
                  <a:cubicBezTo>
                    <a:pt x="19050" y="20320"/>
                    <a:pt x="36830" y="31750"/>
                    <a:pt x="45720" y="29210"/>
                  </a:cubicBezTo>
                  <a:cubicBezTo>
                    <a:pt x="53340" y="25400"/>
                    <a:pt x="53340" y="15240"/>
                    <a:pt x="64770" y="11430"/>
                  </a:cubicBezTo>
                  <a:cubicBezTo>
                    <a:pt x="93980" y="0"/>
                    <a:pt x="182880" y="11430"/>
                    <a:pt x="259080" y="19050"/>
                  </a:cubicBezTo>
                  <a:cubicBezTo>
                    <a:pt x="370840" y="30480"/>
                    <a:pt x="641350" y="53340"/>
                    <a:pt x="669290" y="83820"/>
                  </a:cubicBezTo>
                  <a:cubicBezTo>
                    <a:pt x="675640" y="91440"/>
                    <a:pt x="673100" y="101600"/>
                    <a:pt x="670560" y="107950"/>
                  </a:cubicBezTo>
                  <a:cubicBezTo>
                    <a:pt x="668020" y="114300"/>
                    <a:pt x="659130" y="121920"/>
                    <a:pt x="651510" y="121920"/>
                  </a:cubicBezTo>
                  <a:cubicBezTo>
                    <a:pt x="642620" y="121920"/>
                    <a:pt x="623570" y="107950"/>
                    <a:pt x="622300" y="100330"/>
                  </a:cubicBezTo>
                  <a:cubicBezTo>
                    <a:pt x="621030" y="91440"/>
                    <a:pt x="637540" y="72390"/>
                    <a:pt x="645160" y="71120"/>
                  </a:cubicBezTo>
                  <a:cubicBezTo>
                    <a:pt x="654050" y="71120"/>
                    <a:pt x="671830" y="87630"/>
                    <a:pt x="673100" y="96520"/>
                  </a:cubicBezTo>
                  <a:cubicBezTo>
                    <a:pt x="673100" y="104140"/>
                    <a:pt x="665480" y="115570"/>
                    <a:pt x="654050" y="121920"/>
                  </a:cubicBezTo>
                  <a:cubicBezTo>
                    <a:pt x="627380" y="134620"/>
                    <a:pt x="547370" y="119380"/>
                    <a:pt x="487680" y="113030"/>
                  </a:cubicBezTo>
                  <a:cubicBezTo>
                    <a:pt x="416560" y="104140"/>
                    <a:pt x="335280" y="78740"/>
                    <a:pt x="256540" y="69850"/>
                  </a:cubicBezTo>
                  <a:cubicBezTo>
                    <a:pt x="175260" y="62230"/>
                    <a:pt x="29210" y="86360"/>
                    <a:pt x="7620" y="63500"/>
                  </a:cubicBezTo>
                  <a:cubicBezTo>
                    <a:pt x="0" y="53340"/>
                    <a:pt x="5080" y="31750"/>
                    <a:pt x="11430" y="25400"/>
                  </a:cubicBezTo>
                  <a:cubicBezTo>
                    <a:pt x="17780" y="20320"/>
                    <a:pt x="30480" y="20320"/>
                    <a:pt x="40640" y="24130"/>
                  </a:cubicBezTo>
                  <a:cubicBezTo>
                    <a:pt x="57150" y="31750"/>
                    <a:pt x="77470" y="54610"/>
                    <a:pt x="93980" y="82550"/>
                  </a:cubicBezTo>
                  <a:cubicBezTo>
                    <a:pt x="120650" y="130810"/>
                    <a:pt x="138430" y="240030"/>
                    <a:pt x="162560" y="299720"/>
                  </a:cubicBezTo>
                  <a:cubicBezTo>
                    <a:pt x="180340" y="342900"/>
                    <a:pt x="217170" y="384810"/>
                    <a:pt x="217170" y="410210"/>
                  </a:cubicBezTo>
                  <a:cubicBezTo>
                    <a:pt x="217170" y="422910"/>
                    <a:pt x="208280" y="436880"/>
                    <a:pt x="200660" y="439420"/>
                  </a:cubicBezTo>
                  <a:cubicBezTo>
                    <a:pt x="193040" y="441960"/>
                    <a:pt x="170180" y="426720"/>
                    <a:pt x="170180" y="426720"/>
                  </a:cubicBezTo>
                </a:path>
              </a:pathLst>
            </a:custGeom>
            <a:solidFill>
              <a:srgbClr val="FD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40" name="TextBox 21">
            <a:extLst>
              <a:ext uri="{FF2B5EF4-FFF2-40B4-BE49-F238E27FC236}">
                <a16:creationId xmlns:a16="http://schemas.microsoft.com/office/drawing/2014/main" id="{3A16DD65-5201-C32E-BD1B-435A3AB5392E}"/>
              </a:ext>
            </a:extLst>
          </p:cNvPr>
          <p:cNvSpPr txBox="1"/>
          <p:nvPr/>
        </p:nvSpPr>
        <p:spPr>
          <a:xfrm>
            <a:off x="11477485" y="8287387"/>
            <a:ext cx="5141287" cy="11550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각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영역에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이미지와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링크를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입력</a:t>
            </a:r>
            <a:endParaRPr lang="en-US" sz="1800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ctr">
              <a:lnSpc>
                <a:spcPts val="2340"/>
              </a:lnSpc>
            </a:pP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+ / -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버튼을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이용해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입력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영역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추가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/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삭제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가능</a:t>
            </a:r>
            <a:endParaRPr lang="en-US" sz="1800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ctr">
              <a:lnSpc>
                <a:spcPts val="2340"/>
              </a:lnSpc>
            </a:pP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저장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시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해당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이미지를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메인화면에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출력</a:t>
            </a:r>
            <a:endParaRPr lang="en-US" sz="1800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이미지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클릭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시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해당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링크로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이동</a:t>
            </a:r>
            <a:endParaRPr lang="en-US" sz="1800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2424094" y="1898432"/>
            <a:ext cx="13439813" cy="6490136"/>
          </a:xfrm>
          <a:custGeom>
            <a:avLst/>
            <a:gdLst/>
            <a:ahLst/>
            <a:cxnLst/>
            <a:rect l="l" t="t" r="r" b="b"/>
            <a:pathLst>
              <a:path w="13439813" h="6490136">
                <a:moveTo>
                  <a:pt x="0" y="0"/>
                </a:moveTo>
                <a:lnTo>
                  <a:pt x="13439812" y="0"/>
                </a:lnTo>
                <a:lnTo>
                  <a:pt x="13439812" y="6490136"/>
                </a:lnTo>
                <a:lnTo>
                  <a:pt x="0" y="64901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0290763" y="6921131"/>
            <a:ext cx="7514733" cy="2928141"/>
            <a:chOff x="0" y="0"/>
            <a:chExt cx="2339219" cy="91148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39219" cy="911485"/>
            </a:xfrm>
            <a:custGeom>
              <a:avLst/>
              <a:gdLst/>
              <a:ahLst/>
              <a:cxnLst/>
              <a:rect l="l" t="t" r="r" b="b"/>
              <a:pathLst>
                <a:path w="2339219" h="911485">
                  <a:moveTo>
                    <a:pt x="0" y="0"/>
                  </a:moveTo>
                  <a:lnTo>
                    <a:pt x="2339219" y="0"/>
                  </a:lnTo>
                  <a:lnTo>
                    <a:pt x="2339219" y="911485"/>
                  </a:lnTo>
                  <a:lnTo>
                    <a:pt x="0" y="911485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2339219" cy="9400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10" name="AutoShape 10"/>
          <p:cNvSpPr/>
          <p:nvPr/>
        </p:nvSpPr>
        <p:spPr>
          <a:xfrm>
            <a:off x="10907779" y="9507865"/>
            <a:ext cx="6440251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228802" y="7365242"/>
            <a:ext cx="5638654" cy="20399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공지사항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조회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/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생성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/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수정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/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삭제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가능</a:t>
            </a:r>
            <a:endParaRPr lang="en-US" sz="1800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ctr">
              <a:lnSpc>
                <a:spcPts val="2340"/>
              </a:lnSpc>
            </a:pP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‘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글쓰기’버튼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클릭시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공지사항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작성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페이지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이동</a:t>
            </a:r>
            <a:endParaRPr lang="en-US" sz="1800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ctr">
              <a:lnSpc>
                <a:spcPts val="2340"/>
              </a:lnSpc>
            </a:pP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‘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수정’버튼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클릭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시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해당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공지사항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수정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페이지로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이동</a:t>
            </a:r>
            <a:endParaRPr lang="en-US" sz="1800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ctr">
              <a:lnSpc>
                <a:spcPts val="2340"/>
              </a:lnSpc>
            </a:pP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‘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삭제’버튼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클릭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시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해당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공지사항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삭제</a:t>
            </a:r>
            <a:endParaRPr lang="en-US" sz="1800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ctr">
              <a:lnSpc>
                <a:spcPts val="2340"/>
              </a:lnSpc>
            </a:pP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제목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/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내용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/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첨부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이미지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입력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가능</a:t>
            </a:r>
            <a:endParaRPr lang="en-US" sz="1800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ctr">
              <a:lnSpc>
                <a:spcPts val="2340"/>
              </a:lnSpc>
            </a:pP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‘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첨부파일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추가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’, ‘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삭제’버튼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클릭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시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추가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/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삭제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가</a:t>
            </a:r>
          </a:p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‘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등록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’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버튼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클릭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시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공지사항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생성</a:t>
            </a:r>
            <a:endParaRPr lang="en-US" sz="1800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73629" y="1017926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</a:t>
            </a:r>
            <a:r>
              <a:rPr lang="en-US" sz="5500" spc="-220" dirty="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결과</a:t>
            </a:r>
            <a:r>
              <a:rPr lang="en-US" sz="5500" spc="-220" dirty="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839212" y="1329407"/>
            <a:ext cx="6609576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관리자 페이지</a:t>
            </a:r>
          </a:p>
        </p:txBody>
      </p:sp>
      <p:sp>
        <p:nvSpPr>
          <p:cNvPr id="14" name="Freeform 14"/>
          <p:cNvSpPr/>
          <p:nvPr/>
        </p:nvSpPr>
        <p:spPr>
          <a:xfrm>
            <a:off x="870999" y="4568514"/>
            <a:ext cx="9005001" cy="4022707"/>
          </a:xfrm>
          <a:custGeom>
            <a:avLst/>
            <a:gdLst/>
            <a:ahLst/>
            <a:cxnLst/>
            <a:rect l="l" t="t" r="r" b="b"/>
            <a:pathLst>
              <a:path w="9005001" h="4022707">
                <a:moveTo>
                  <a:pt x="0" y="0"/>
                </a:moveTo>
                <a:lnTo>
                  <a:pt x="9005001" y="0"/>
                </a:lnTo>
                <a:lnTo>
                  <a:pt x="9005001" y="4022707"/>
                </a:lnTo>
                <a:lnTo>
                  <a:pt x="0" y="402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870999" y="8591221"/>
            <a:ext cx="9005001" cy="1258052"/>
          </a:xfrm>
          <a:custGeom>
            <a:avLst/>
            <a:gdLst/>
            <a:ahLst/>
            <a:cxnLst/>
            <a:rect l="l" t="t" r="r" b="b"/>
            <a:pathLst>
              <a:path w="9005001" h="1258052">
                <a:moveTo>
                  <a:pt x="0" y="0"/>
                </a:moveTo>
                <a:lnTo>
                  <a:pt x="9005001" y="0"/>
                </a:lnTo>
                <a:lnTo>
                  <a:pt x="9005001" y="1258052"/>
                </a:lnTo>
                <a:lnTo>
                  <a:pt x="0" y="12580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66240" y="1878027"/>
            <a:ext cx="11555520" cy="7941794"/>
          </a:xfrm>
          <a:custGeom>
            <a:avLst/>
            <a:gdLst/>
            <a:ahLst/>
            <a:cxnLst/>
            <a:rect l="l" t="t" r="r" b="b"/>
            <a:pathLst>
              <a:path w="11555520" h="7941794">
                <a:moveTo>
                  <a:pt x="0" y="0"/>
                </a:moveTo>
                <a:lnTo>
                  <a:pt x="11555520" y="0"/>
                </a:lnTo>
                <a:lnTo>
                  <a:pt x="11555520" y="7941794"/>
                </a:lnTo>
                <a:lnTo>
                  <a:pt x="0" y="7941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6" name="AutoShape 6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7" name="Freeform 7"/>
          <p:cNvSpPr/>
          <p:nvPr/>
        </p:nvSpPr>
        <p:spPr>
          <a:xfrm rot="5481217">
            <a:off x="3581921" y="2927673"/>
            <a:ext cx="844164" cy="1154951"/>
          </a:xfrm>
          <a:custGeom>
            <a:avLst/>
            <a:gdLst/>
            <a:ahLst/>
            <a:cxnLst/>
            <a:rect l="l" t="t" r="r" b="b"/>
            <a:pathLst>
              <a:path w="844164" h="1154951">
                <a:moveTo>
                  <a:pt x="0" y="0"/>
                </a:moveTo>
                <a:lnTo>
                  <a:pt x="844164" y="0"/>
                </a:lnTo>
                <a:lnTo>
                  <a:pt x="844164" y="1154951"/>
                </a:lnTo>
                <a:lnTo>
                  <a:pt x="0" y="11549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1150303" y="3174721"/>
            <a:ext cx="3771457" cy="2228588"/>
          </a:xfrm>
          <a:custGeom>
            <a:avLst/>
            <a:gdLst/>
            <a:ahLst/>
            <a:cxnLst/>
            <a:rect l="l" t="t" r="r" b="b"/>
            <a:pathLst>
              <a:path w="3771457" h="2228588">
                <a:moveTo>
                  <a:pt x="0" y="0"/>
                </a:moveTo>
                <a:lnTo>
                  <a:pt x="3771457" y="0"/>
                </a:lnTo>
                <a:lnTo>
                  <a:pt x="3771457" y="2228588"/>
                </a:lnTo>
                <a:lnTo>
                  <a:pt x="0" y="22285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4565990" y="3174721"/>
            <a:ext cx="9156020" cy="5348407"/>
            <a:chOff x="0" y="0"/>
            <a:chExt cx="2411462" cy="14086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11462" cy="1408634"/>
            </a:xfrm>
            <a:custGeom>
              <a:avLst/>
              <a:gdLst/>
              <a:ahLst/>
              <a:cxnLst/>
              <a:rect l="l" t="t" r="r" b="b"/>
              <a:pathLst>
                <a:path w="2411462" h="1408634">
                  <a:moveTo>
                    <a:pt x="0" y="0"/>
                  </a:moveTo>
                  <a:lnTo>
                    <a:pt x="2411462" y="0"/>
                  </a:lnTo>
                  <a:lnTo>
                    <a:pt x="2411462" y="1408634"/>
                  </a:lnTo>
                  <a:lnTo>
                    <a:pt x="0" y="14086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2411462" cy="14372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00"/>
                </a:lnSpc>
              </a:pPr>
              <a:endParaRPr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endParaRPr>
            </a:p>
            <a:p>
              <a:pPr algn="l">
                <a:lnSpc>
                  <a:spcPts val="2600"/>
                </a:lnSpc>
              </a:pPr>
              <a:r>
                <a:rPr lang="en-US" sz="2000">
                  <a:solidFill>
                    <a:srgbClr val="1B1918"/>
                  </a:solidFill>
                  <a:latin typeface="함초롬바탕" panose="02030804000101010101" pitchFamily="18" charset="-127"/>
                  <a:ea typeface="함초롬바탕" panose="02030804000101010101" pitchFamily="18" charset="-127"/>
                  <a:cs typeface="함초롬바탕" panose="02030804000101010101" pitchFamily="18" charset="-127"/>
                </a:rPr>
                <a:t>프로젝트 추진체계 및 역할</a:t>
              </a:r>
            </a:p>
            <a:p>
              <a:pPr marL="431801" lvl="1" indent="-215900" algn="l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1B1918"/>
                  </a:solidFill>
                  <a:latin typeface="함초롬바탕" panose="02030804000101010101" pitchFamily="18" charset="-127"/>
                  <a:ea typeface="함초롬바탕" panose="02030804000101010101" pitchFamily="18" charset="-127"/>
                  <a:cs typeface="함초롬바탕" panose="02030804000101010101" pitchFamily="18" charset="-127"/>
                </a:rPr>
                <a:t>주관기관(김포문화재단) : 프로젝트 주도 및 관리</a:t>
              </a:r>
            </a:p>
            <a:p>
              <a:pPr marL="431801" lvl="1" indent="-215900" algn="l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1B1918"/>
                  </a:solidFill>
                  <a:latin typeface="함초롬바탕" panose="02030804000101010101" pitchFamily="18" charset="-127"/>
                  <a:ea typeface="함초롬바탕" panose="02030804000101010101" pitchFamily="18" charset="-127"/>
                  <a:cs typeface="함초롬바탕" panose="02030804000101010101" pitchFamily="18" charset="-127"/>
                </a:rPr>
                <a:t>온라인 콘텐츠팀(주관부서) : 프로젝트 수행 및 관리</a:t>
              </a:r>
            </a:p>
            <a:p>
              <a:pPr marL="431801" lvl="1" indent="-215900" algn="l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1B1918"/>
                  </a:solidFill>
                  <a:latin typeface="함초롬바탕" panose="02030804000101010101" pitchFamily="18" charset="-127"/>
                  <a:ea typeface="함초롬바탕" panose="02030804000101010101" pitchFamily="18" charset="-127"/>
                  <a:cs typeface="함초롬바탕" panose="02030804000101010101" pitchFamily="18" charset="-127"/>
                </a:rPr>
                <a:t>수행업체 : 플랫폼 개발 및 납품, 관리자 교육</a:t>
              </a:r>
            </a:p>
            <a:p>
              <a:pPr algn="l">
                <a:lnSpc>
                  <a:spcPts val="2600"/>
                </a:lnSpc>
              </a:pPr>
              <a:endParaRPr lang="en-US" sz="2000">
                <a:solidFill>
                  <a:srgbClr val="1B1918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endParaRPr>
            </a:p>
            <a:p>
              <a:pPr algn="l">
                <a:lnSpc>
                  <a:spcPts val="2600"/>
                </a:lnSpc>
              </a:pPr>
              <a:r>
                <a:rPr lang="en-US" sz="2000">
                  <a:solidFill>
                    <a:srgbClr val="1B1918"/>
                  </a:solidFill>
                  <a:latin typeface="함초롬바탕" panose="02030804000101010101" pitchFamily="18" charset="-127"/>
                  <a:ea typeface="함초롬바탕" panose="02030804000101010101" pitchFamily="18" charset="-127"/>
                  <a:cs typeface="함초롬바탕" panose="02030804000101010101" pitchFamily="18" charset="-127"/>
                </a:rPr>
                <a:t>제안 요청 내용</a:t>
              </a:r>
            </a:p>
            <a:p>
              <a:pPr marL="431801" lvl="1" indent="-215900" algn="l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1B1918"/>
                  </a:solidFill>
                  <a:latin typeface="함초롬바탕" panose="02030804000101010101" pitchFamily="18" charset="-127"/>
                  <a:ea typeface="함초롬바탕" panose="02030804000101010101" pitchFamily="18" charset="-127"/>
                  <a:cs typeface="함초롬바탕" panose="02030804000101010101" pitchFamily="18" charset="-127"/>
                </a:rPr>
                <a:t>요구 사항을 충분히 검토하여 제안서 작성</a:t>
              </a:r>
            </a:p>
            <a:p>
              <a:pPr marL="431801" lvl="1" indent="-215900" algn="l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1B1918"/>
                  </a:solidFill>
                  <a:latin typeface="함초롬바탕" panose="02030804000101010101" pitchFamily="18" charset="-127"/>
                  <a:ea typeface="함초롬바탕" panose="02030804000101010101" pitchFamily="18" charset="-127"/>
                  <a:cs typeface="함초롬바탕" panose="02030804000101010101" pitchFamily="18" charset="-127"/>
                </a:rPr>
                <a:t>정보화 사업의 보안성 검토를 완료하여 사업 이행 필요</a:t>
              </a:r>
            </a:p>
            <a:p>
              <a:pPr algn="l">
                <a:lnSpc>
                  <a:spcPts val="2600"/>
                </a:lnSpc>
              </a:pPr>
              <a:endParaRPr lang="en-US" sz="2000">
                <a:solidFill>
                  <a:srgbClr val="1B1918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endParaRPr>
            </a:p>
            <a:p>
              <a:pPr algn="l">
                <a:lnSpc>
                  <a:spcPts val="2600"/>
                </a:lnSpc>
              </a:pPr>
              <a:r>
                <a:rPr lang="en-US" sz="2000">
                  <a:solidFill>
                    <a:srgbClr val="1B1918"/>
                  </a:solidFill>
                  <a:latin typeface="함초롬바탕" panose="02030804000101010101" pitchFamily="18" charset="-127"/>
                  <a:ea typeface="함초롬바탕" panose="02030804000101010101" pitchFamily="18" charset="-127"/>
                  <a:cs typeface="함초롬바탕" panose="02030804000101010101" pitchFamily="18" charset="-127"/>
                </a:rPr>
                <a:t>기대효과</a:t>
              </a:r>
            </a:p>
            <a:p>
              <a:pPr algn="l">
                <a:lnSpc>
                  <a:spcPts val="2600"/>
                </a:lnSpc>
              </a:pPr>
              <a:r>
                <a:rPr lang="en-US" sz="2000">
                  <a:solidFill>
                    <a:srgbClr val="1B1918"/>
                  </a:solidFill>
                  <a:latin typeface="함초롬바탕" panose="02030804000101010101" pitchFamily="18" charset="-127"/>
                  <a:ea typeface="함초롬바탕" panose="02030804000101010101" pitchFamily="18" charset="-127"/>
                  <a:cs typeface="함초롬바탕" panose="02030804000101010101" pitchFamily="18" charset="-127"/>
                </a:rPr>
                <a:t>해당 플랫폼을 통해 시민 및 다양한 시민들에게 온라인 콘텐츠에 접근하고 </a:t>
              </a:r>
            </a:p>
            <a:p>
              <a:pPr algn="l">
                <a:lnSpc>
                  <a:spcPts val="2600"/>
                </a:lnSpc>
              </a:pPr>
              <a:r>
                <a:rPr lang="en-US" sz="2000">
                  <a:solidFill>
                    <a:srgbClr val="1B1918"/>
                  </a:solidFill>
                  <a:latin typeface="함초롬바탕" panose="02030804000101010101" pitchFamily="18" charset="-127"/>
                  <a:ea typeface="함초롬바탕" panose="02030804000101010101" pitchFamily="18" charset="-127"/>
                  <a:cs typeface="함초롬바탕" panose="02030804000101010101" pitchFamily="18" charset="-127"/>
                </a:rPr>
                <a:t>학습할 수 있는 기회를 제공</a:t>
              </a:r>
            </a:p>
            <a:p>
              <a:pPr algn="l">
                <a:lnSpc>
                  <a:spcPts val="2600"/>
                </a:lnSpc>
              </a:pPr>
              <a:r>
                <a:rPr lang="en-US" sz="2000">
                  <a:solidFill>
                    <a:srgbClr val="1B1918"/>
                  </a:solidFill>
                  <a:latin typeface="함초롬바탕" panose="02030804000101010101" pitchFamily="18" charset="-127"/>
                  <a:ea typeface="함초롬바탕" panose="02030804000101010101" pitchFamily="18" charset="-127"/>
                  <a:cs typeface="함초롬바탕" panose="02030804000101010101" pitchFamily="18" charset="-127"/>
                </a:rPr>
                <a:t>        ⇨ 지역 및 시민의 역량을 강화하는 데 일조할 것으로 기대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-528345" y="6468150"/>
            <a:ext cx="3114090" cy="2396603"/>
          </a:xfrm>
          <a:custGeom>
            <a:avLst/>
            <a:gdLst/>
            <a:ahLst/>
            <a:cxnLst/>
            <a:rect l="l" t="t" r="r" b="b"/>
            <a:pathLst>
              <a:path w="3114090" h="2396603">
                <a:moveTo>
                  <a:pt x="0" y="0"/>
                </a:moveTo>
                <a:lnTo>
                  <a:pt x="3114090" y="0"/>
                </a:lnTo>
                <a:lnTo>
                  <a:pt x="3114090" y="2396604"/>
                </a:lnTo>
                <a:lnTo>
                  <a:pt x="0" y="23966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3" name="Freeform 13"/>
          <p:cNvSpPr/>
          <p:nvPr/>
        </p:nvSpPr>
        <p:spPr>
          <a:xfrm rot="5400000">
            <a:off x="15867448" y="1726763"/>
            <a:ext cx="3114090" cy="2396603"/>
          </a:xfrm>
          <a:custGeom>
            <a:avLst/>
            <a:gdLst/>
            <a:ahLst/>
            <a:cxnLst/>
            <a:rect l="l" t="t" r="r" b="b"/>
            <a:pathLst>
              <a:path w="3114090" h="2396603">
                <a:moveTo>
                  <a:pt x="0" y="0"/>
                </a:moveTo>
                <a:lnTo>
                  <a:pt x="3114090" y="0"/>
                </a:lnTo>
                <a:lnTo>
                  <a:pt x="3114090" y="2396603"/>
                </a:lnTo>
                <a:lnTo>
                  <a:pt x="0" y="23966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86500" y="1017926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</a:t>
            </a:r>
            <a:r>
              <a:rPr lang="en-US" sz="5500" spc="-220" dirty="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개요</a:t>
            </a:r>
            <a:endParaRPr lang="en-US" sz="5500" spc="-220" dirty="0">
              <a:solidFill>
                <a:srgbClr val="1FA1E4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2424094" y="1898432"/>
            <a:ext cx="13439813" cy="6490136"/>
          </a:xfrm>
          <a:custGeom>
            <a:avLst/>
            <a:gdLst/>
            <a:ahLst/>
            <a:cxnLst/>
            <a:rect l="l" t="t" r="r" b="b"/>
            <a:pathLst>
              <a:path w="13439813" h="6490136">
                <a:moveTo>
                  <a:pt x="0" y="0"/>
                </a:moveTo>
                <a:lnTo>
                  <a:pt x="13439812" y="0"/>
                </a:lnTo>
                <a:lnTo>
                  <a:pt x="13439812" y="6490136"/>
                </a:lnTo>
                <a:lnTo>
                  <a:pt x="0" y="64901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0290763" y="6579868"/>
            <a:ext cx="7514733" cy="3269405"/>
            <a:chOff x="0" y="0"/>
            <a:chExt cx="2339219" cy="10177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39219" cy="1017715"/>
            </a:xfrm>
            <a:custGeom>
              <a:avLst/>
              <a:gdLst/>
              <a:ahLst/>
              <a:cxnLst/>
              <a:rect l="l" t="t" r="r" b="b"/>
              <a:pathLst>
                <a:path w="2339219" h="1017715">
                  <a:moveTo>
                    <a:pt x="0" y="0"/>
                  </a:moveTo>
                  <a:lnTo>
                    <a:pt x="2339219" y="0"/>
                  </a:lnTo>
                  <a:lnTo>
                    <a:pt x="2339219" y="1017715"/>
                  </a:lnTo>
                  <a:lnTo>
                    <a:pt x="0" y="1017715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2339219" cy="10462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10" name="AutoShape 10"/>
          <p:cNvSpPr/>
          <p:nvPr/>
        </p:nvSpPr>
        <p:spPr>
          <a:xfrm>
            <a:off x="10907779" y="9507865"/>
            <a:ext cx="6440251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73629" y="1017926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 결과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839212" y="1329407"/>
            <a:ext cx="6609576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관리자 페이지</a:t>
            </a:r>
          </a:p>
        </p:txBody>
      </p:sp>
      <p:sp>
        <p:nvSpPr>
          <p:cNvPr id="14" name="Freeform 14"/>
          <p:cNvSpPr/>
          <p:nvPr/>
        </p:nvSpPr>
        <p:spPr>
          <a:xfrm>
            <a:off x="870999" y="4568514"/>
            <a:ext cx="9005001" cy="4022707"/>
          </a:xfrm>
          <a:custGeom>
            <a:avLst/>
            <a:gdLst/>
            <a:ahLst/>
            <a:cxnLst/>
            <a:rect l="l" t="t" r="r" b="b"/>
            <a:pathLst>
              <a:path w="9005001" h="4022707">
                <a:moveTo>
                  <a:pt x="0" y="0"/>
                </a:moveTo>
                <a:lnTo>
                  <a:pt x="9005001" y="0"/>
                </a:lnTo>
                <a:lnTo>
                  <a:pt x="9005001" y="4022707"/>
                </a:lnTo>
                <a:lnTo>
                  <a:pt x="0" y="4022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27" name="TextBox 11">
            <a:extLst>
              <a:ext uri="{FF2B5EF4-FFF2-40B4-BE49-F238E27FC236}">
                <a16:creationId xmlns:a16="http://schemas.microsoft.com/office/drawing/2014/main" id="{1AE3FFBE-21DF-9C14-F2D6-6510300358AF}"/>
              </a:ext>
            </a:extLst>
          </p:cNvPr>
          <p:cNvSpPr txBox="1"/>
          <p:nvPr/>
        </p:nvSpPr>
        <p:spPr>
          <a:xfrm>
            <a:off x="11228802" y="7365242"/>
            <a:ext cx="5638654" cy="20399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공지사항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조회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/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생성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/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수정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/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삭제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가능</a:t>
            </a:r>
            <a:endParaRPr lang="en-US" sz="1800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ctr">
              <a:lnSpc>
                <a:spcPts val="2340"/>
              </a:lnSpc>
            </a:pP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‘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글쓰기’버튼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클릭시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공지사항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작성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페이지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이동</a:t>
            </a:r>
            <a:endParaRPr lang="en-US" sz="1800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ctr">
              <a:lnSpc>
                <a:spcPts val="2340"/>
              </a:lnSpc>
            </a:pP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‘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수정’버튼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클릭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시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해당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공지사항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수정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페이지로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이동</a:t>
            </a:r>
            <a:endParaRPr lang="en-US" sz="1800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ctr">
              <a:lnSpc>
                <a:spcPts val="2340"/>
              </a:lnSpc>
            </a:pP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‘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삭제’버튼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클릭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시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해당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공지사항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삭제</a:t>
            </a:r>
            <a:endParaRPr lang="en-US" sz="1800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ctr">
              <a:lnSpc>
                <a:spcPts val="2340"/>
              </a:lnSpc>
            </a:pP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제목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/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내용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/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첨부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이미지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입력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가능</a:t>
            </a:r>
            <a:endParaRPr lang="en-US" sz="1800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ctr">
              <a:lnSpc>
                <a:spcPts val="2340"/>
              </a:lnSpc>
            </a:pP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‘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첨부파일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추가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’, ‘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삭제’버튼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클릭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시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추가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/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삭제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가</a:t>
            </a:r>
          </a:p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‘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등록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’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버튼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클릭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시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공지사항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생성</a:t>
            </a:r>
            <a:endParaRPr lang="en-US" sz="1800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-106109" y="-182254"/>
            <a:ext cx="18716375" cy="10469254"/>
            <a:chOff x="-112823" y="-407483"/>
            <a:chExt cx="4929416" cy="2757335"/>
          </a:xfrm>
        </p:grpSpPr>
        <p:sp>
          <p:nvSpPr>
            <p:cNvPr id="17" name="Freeform 17"/>
            <p:cNvSpPr/>
            <p:nvPr/>
          </p:nvSpPr>
          <p:spPr>
            <a:xfrm>
              <a:off x="-112823" y="-407483"/>
              <a:ext cx="4872485" cy="2757335"/>
            </a:xfrm>
            <a:custGeom>
              <a:avLst/>
              <a:gdLst/>
              <a:ahLst/>
              <a:cxnLst/>
              <a:rect l="l" t="t" r="r" b="b"/>
              <a:pathLst>
                <a:path w="4816592" h="2218717">
                  <a:moveTo>
                    <a:pt x="0" y="0"/>
                  </a:moveTo>
                  <a:lnTo>
                    <a:pt x="4816592" y="0"/>
                  </a:lnTo>
                  <a:lnTo>
                    <a:pt x="4816592" y="2218717"/>
                  </a:lnTo>
                  <a:lnTo>
                    <a:pt x="0" y="2218717"/>
                  </a:lnTo>
                  <a:close/>
                </a:path>
              </a:pathLst>
            </a:custGeom>
            <a:solidFill>
              <a:srgbClr val="000000">
                <a:alpha val="38824"/>
              </a:srgbClr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4816593" cy="2247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15" name="Freeform 15"/>
          <p:cNvSpPr/>
          <p:nvPr/>
        </p:nvSpPr>
        <p:spPr>
          <a:xfrm>
            <a:off x="870999" y="8591221"/>
            <a:ext cx="9005001" cy="1258052"/>
          </a:xfrm>
          <a:custGeom>
            <a:avLst/>
            <a:gdLst/>
            <a:ahLst/>
            <a:cxnLst/>
            <a:rect l="l" t="t" r="r" b="b"/>
            <a:pathLst>
              <a:path w="9005001" h="1258052">
                <a:moveTo>
                  <a:pt x="0" y="0"/>
                </a:moveTo>
                <a:lnTo>
                  <a:pt x="9005001" y="0"/>
                </a:lnTo>
                <a:lnTo>
                  <a:pt x="9005001" y="1258052"/>
                </a:lnTo>
                <a:lnTo>
                  <a:pt x="0" y="12580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304337" y="2145144"/>
            <a:ext cx="12683155" cy="2660938"/>
          </a:xfrm>
          <a:custGeom>
            <a:avLst/>
            <a:gdLst/>
            <a:ahLst/>
            <a:cxnLst/>
            <a:rect l="l" t="t" r="r" b="b"/>
            <a:pathLst>
              <a:path w="12683155" h="2660938">
                <a:moveTo>
                  <a:pt x="0" y="0"/>
                </a:moveTo>
                <a:lnTo>
                  <a:pt x="12683155" y="0"/>
                </a:lnTo>
                <a:lnTo>
                  <a:pt x="12683155" y="2660937"/>
                </a:lnTo>
                <a:lnTo>
                  <a:pt x="0" y="26609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6977000" y="4135641"/>
            <a:ext cx="10828496" cy="2309303"/>
          </a:xfrm>
          <a:custGeom>
            <a:avLst/>
            <a:gdLst/>
            <a:ahLst/>
            <a:cxnLst/>
            <a:rect l="l" t="t" r="r" b="b"/>
            <a:pathLst>
              <a:path w="10828496" h="2309303">
                <a:moveTo>
                  <a:pt x="0" y="0"/>
                </a:moveTo>
                <a:lnTo>
                  <a:pt x="10828496" y="0"/>
                </a:lnTo>
                <a:lnTo>
                  <a:pt x="10828496" y="2309303"/>
                </a:lnTo>
                <a:lnTo>
                  <a:pt x="0" y="23093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6429551" y="8388568"/>
            <a:ext cx="11375945" cy="1201101"/>
          </a:xfrm>
          <a:custGeom>
            <a:avLst/>
            <a:gdLst/>
            <a:ahLst/>
            <a:cxnLst/>
            <a:rect l="l" t="t" r="r" b="b"/>
            <a:pathLst>
              <a:path w="11375945" h="1201101">
                <a:moveTo>
                  <a:pt x="0" y="0"/>
                </a:moveTo>
                <a:lnTo>
                  <a:pt x="11375945" y="0"/>
                </a:lnTo>
                <a:lnTo>
                  <a:pt x="11375945" y="1201101"/>
                </a:lnTo>
                <a:lnTo>
                  <a:pt x="0" y="12011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155865" y="6107759"/>
            <a:ext cx="11366694" cy="1882911"/>
          </a:xfrm>
          <a:custGeom>
            <a:avLst/>
            <a:gdLst/>
            <a:ahLst/>
            <a:cxnLst/>
            <a:rect l="l" t="t" r="r" b="b"/>
            <a:pathLst>
              <a:path w="11366694" h="1882911">
                <a:moveTo>
                  <a:pt x="0" y="0"/>
                </a:moveTo>
                <a:lnTo>
                  <a:pt x="11366694" y="0"/>
                </a:lnTo>
                <a:lnTo>
                  <a:pt x="11366694" y="1882911"/>
                </a:lnTo>
                <a:lnTo>
                  <a:pt x="0" y="18829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7039928" y="7731443"/>
            <a:ext cx="3662362" cy="744855"/>
            <a:chOff x="0" y="0"/>
            <a:chExt cx="4883150" cy="993140"/>
          </a:xfrm>
        </p:grpSpPr>
        <p:sp>
          <p:nvSpPr>
            <p:cNvPr id="24" name="Freeform 24"/>
            <p:cNvSpPr/>
            <p:nvPr/>
          </p:nvSpPr>
          <p:spPr>
            <a:xfrm>
              <a:off x="49530" y="34290"/>
              <a:ext cx="4782820" cy="914400"/>
            </a:xfrm>
            <a:custGeom>
              <a:avLst/>
              <a:gdLst/>
              <a:ahLst/>
              <a:cxnLst/>
              <a:rect l="l" t="t" r="r" b="b"/>
              <a:pathLst>
                <a:path w="4782820" h="914400">
                  <a:moveTo>
                    <a:pt x="4782820" y="161290"/>
                  </a:moveTo>
                  <a:cubicBezTo>
                    <a:pt x="4636770" y="581660"/>
                    <a:pt x="4593590" y="640080"/>
                    <a:pt x="4550410" y="683260"/>
                  </a:cubicBezTo>
                  <a:cubicBezTo>
                    <a:pt x="4516120" y="717550"/>
                    <a:pt x="4480560" y="736600"/>
                    <a:pt x="4439920" y="759460"/>
                  </a:cubicBezTo>
                  <a:cubicBezTo>
                    <a:pt x="4398010" y="786130"/>
                    <a:pt x="4348480" y="811530"/>
                    <a:pt x="4301490" y="831850"/>
                  </a:cubicBezTo>
                  <a:cubicBezTo>
                    <a:pt x="4255770" y="850900"/>
                    <a:pt x="4207510" y="864870"/>
                    <a:pt x="4160520" y="876300"/>
                  </a:cubicBezTo>
                  <a:cubicBezTo>
                    <a:pt x="4118610" y="886460"/>
                    <a:pt x="4084320" y="891540"/>
                    <a:pt x="4033520" y="895350"/>
                  </a:cubicBezTo>
                  <a:cubicBezTo>
                    <a:pt x="3961130" y="900430"/>
                    <a:pt x="3855720" y="901700"/>
                    <a:pt x="3763010" y="892810"/>
                  </a:cubicBezTo>
                  <a:cubicBezTo>
                    <a:pt x="3662680" y="883920"/>
                    <a:pt x="3542030" y="861060"/>
                    <a:pt x="3451860" y="836930"/>
                  </a:cubicBezTo>
                  <a:cubicBezTo>
                    <a:pt x="3380740" y="817880"/>
                    <a:pt x="3331210" y="798830"/>
                    <a:pt x="3263900" y="769620"/>
                  </a:cubicBezTo>
                  <a:cubicBezTo>
                    <a:pt x="3178810" y="732790"/>
                    <a:pt x="3081020" y="681990"/>
                    <a:pt x="2988310" y="629920"/>
                  </a:cubicBezTo>
                  <a:cubicBezTo>
                    <a:pt x="2886710" y="574040"/>
                    <a:pt x="2769870" y="492760"/>
                    <a:pt x="2679700" y="445770"/>
                  </a:cubicBezTo>
                  <a:cubicBezTo>
                    <a:pt x="2612390" y="410210"/>
                    <a:pt x="2565400" y="384810"/>
                    <a:pt x="2496820" y="363220"/>
                  </a:cubicBezTo>
                  <a:cubicBezTo>
                    <a:pt x="2414270" y="336550"/>
                    <a:pt x="2306320" y="318770"/>
                    <a:pt x="2214880" y="307340"/>
                  </a:cubicBezTo>
                  <a:cubicBezTo>
                    <a:pt x="2128520" y="297180"/>
                    <a:pt x="2042160" y="294640"/>
                    <a:pt x="1964690" y="297180"/>
                  </a:cubicBezTo>
                  <a:cubicBezTo>
                    <a:pt x="1896110" y="298450"/>
                    <a:pt x="1830070" y="299720"/>
                    <a:pt x="1774190" y="313690"/>
                  </a:cubicBezTo>
                  <a:cubicBezTo>
                    <a:pt x="1727200" y="325120"/>
                    <a:pt x="1680210" y="341630"/>
                    <a:pt x="1649730" y="364490"/>
                  </a:cubicBezTo>
                  <a:cubicBezTo>
                    <a:pt x="1623060" y="383540"/>
                    <a:pt x="1604010" y="406400"/>
                    <a:pt x="1592580" y="434340"/>
                  </a:cubicBezTo>
                  <a:cubicBezTo>
                    <a:pt x="1579880" y="464820"/>
                    <a:pt x="1576070" y="504190"/>
                    <a:pt x="1579880" y="542290"/>
                  </a:cubicBezTo>
                  <a:cubicBezTo>
                    <a:pt x="1582420" y="585470"/>
                    <a:pt x="1598930" y="637540"/>
                    <a:pt x="1619250" y="678180"/>
                  </a:cubicBezTo>
                  <a:cubicBezTo>
                    <a:pt x="1638300" y="717550"/>
                    <a:pt x="1671320" y="754380"/>
                    <a:pt x="1696720" y="783590"/>
                  </a:cubicBezTo>
                  <a:cubicBezTo>
                    <a:pt x="1718310" y="806450"/>
                    <a:pt x="1731010" y="828040"/>
                    <a:pt x="1762760" y="842010"/>
                  </a:cubicBezTo>
                  <a:cubicBezTo>
                    <a:pt x="1816100" y="863600"/>
                    <a:pt x="1962150" y="868680"/>
                    <a:pt x="2007870" y="857250"/>
                  </a:cubicBezTo>
                  <a:cubicBezTo>
                    <a:pt x="2026920" y="853440"/>
                    <a:pt x="2033270" y="847090"/>
                    <a:pt x="2047240" y="834390"/>
                  </a:cubicBezTo>
                  <a:cubicBezTo>
                    <a:pt x="2070100" y="814070"/>
                    <a:pt x="2108200" y="768350"/>
                    <a:pt x="2127250" y="736600"/>
                  </a:cubicBezTo>
                  <a:cubicBezTo>
                    <a:pt x="2142490" y="709930"/>
                    <a:pt x="2151380" y="689610"/>
                    <a:pt x="2160270" y="660400"/>
                  </a:cubicBezTo>
                  <a:cubicBezTo>
                    <a:pt x="2170430" y="624840"/>
                    <a:pt x="2178050" y="576580"/>
                    <a:pt x="2179320" y="535940"/>
                  </a:cubicBezTo>
                  <a:cubicBezTo>
                    <a:pt x="2181860" y="499110"/>
                    <a:pt x="2185670" y="467360"/>
                    <a:pt x="2171700" y="427990"/>
                  </a:cubicBezTo>
                  <a:cubicBezTo>
                    <a:pt x="2150110" y="368300"/>
                    <a:pt x="2075180" y="264160"/>
                    <a:pt x="2032000" y="226060"/>
                  </a:cubicBezTo>
                  <a:cubicBezTo>
                    <a:pt x="2006600" y="203200"/>
                    <a:pt x="1991360" y="201930"/>
                    <a:pt x="1959610" y="186690"/>
                  </a:cubicBezTo>
                  <a:cubicBezTo>
                    <a:pt x="1899920" y="160020"/>
                    <a:pt x="1775460" y="104140"/>
                    <a:pt x="1691640" y="85090"/>
                  </a:cubicBezTo>
                  <a:cubicBezTo>
                    <a:pt x="1623060" y="69850"/>
                    <a:pt x="1570990" y="73660"/>
                    <a:pt x="1497330" y="69850"/>
                  </a:cubicBezTo>
                  <a:cubicBezTo>
                    <a:pt x="1402080" y="66040"/>
                    <a:pt x="1270000" y="53340"/>
                    <a:pt x="1167130" y="67310"/>
                  </a:cubicBezTo>
                  <a:cubicBezTo>
                    <a:pt x="1073150" y="80010"/>
                    <a:pt x="986790" y="102870"/>
                    <a:pt x="901700" y="139700"/>
                  </a:cubicBezTo>
                  <a:cubicBezTo>
                    <a:pt x="815340" y="177800"/>
                    <a:pt x="721360" y="261620"/>
                    <a:pt x="652780" y="294640"/>
                  </a:cubicBezTo>
                  <a:cubicBezTo>
                    <a:pt x="610870" y="314960"/>
                    <a:pt x="579120" y="316230"/>
                    <a:pt x="544830" y="334010"/>
                  </a:cubicBezTo>
                  <a:cubicBezTo>
                    <a:pt x="508000" y="351790"/>
                    <a:pt x="481330" y="373380"/>
                    <a:pt x="440690" y="403860"/>
                  </a:cubicBezTo>
                  <a:cubicBezTo>
                    <a:pt x="373380" y="455930"/>
                    <a:pt x="255270" y="544830"/>
                    <a:pt x="186690" y="622300"/>
                  </a:cubicBezTo>
                  <a:cubicBezTo>
                    <a:pt x="125730" y="689610"/>
                    <a:pt x="77470" y="820420"/>
                    <a:pt x="40640" y="835660"/>
                  </a:cubicBezTo>
                  <a:cubicBezTo>
                    <a:pt x="26670" y="840740"/>
                    <a:pt x="10160" y="835660"/>
                    <a:pt x="3810" y="829310"/>
                  </a:cubicBezTo>
                  <a:cubicBezTo>
                    <a:pt x="0" y="822960"/>
                    <a:pt x="1270" y="803910"/>
                    <a:pt x="6350" y="797560"/>
                  </a:cubicBezTo>
                  <a:cubicBezTo>
                    <a:pt x="12700" y="792480"/>
                    <a:pt x="38100" y="791210"/>
                    <a:pt x="43180" y="797560"/>
                  </a:cubicBezTo>
                  <a:cubicBezTo>
                    <a:pt x="49530" y="802640"/>
                    <a:pt x="48260" y="828040"/>
                    <a:pt x="43180" y="834390"/>
                  </a:cubicBezTo>
                  <a:cubicBezTo>
                    <a:pt x="36830" y="839470"/>
                    <a:pt x="19050" y="840740"/>
                    <a:pt x="12700" y="836930"/>
                  </a:cubicBezTo>
                  <a:cubicBezTo>
                    <a:pt x="5080" y="831850"/>
                    <a:pt x="0" y="821690"/>
                    <a:pt x="1270" y="807720"/>
                  </a:cubicBezTo>
                  <a:cubicBezTo>
                    <a:pt x="6350" y="768350"/>
                    <a:pt x="87630" y="656590"/>
                    <a:pt x="151130" y="586740"/>
                  </a:cubicBezTo>
                  <a:cubicBezTo>
                    <a:pt x="222250" y="506730"/>
                    <a:pt x="342900" y="414020"/>
                    <a:pt x="414020" y="360680"/>
                  </a:cubicBezTo>
                  <a:cubicBezTo>
                    <a:pt x="458470" y="327660"/>
                    <a:pt x="488950" y="304800"/>
                    <a:pt x="527050" y="285750"/>
                  </a:cubicBezTo>
                  <a:cubicBezTo>
                    <a:pt x="560070" y="269240"/>
                    <a:pt x="586740" y="269240"/>
                    <a:pt x="627380" y="250190"/>
                  </a:cubicBezTo>
                  <a:cubicBezTo>
                    <a:pt x="694690" y="218440"/>
                    <a:pt x="795020" y="130810"/>
                    <a:pt x="886460" y="92710"/>
                  </a:cubicBezTo>
                  <a:cubicBezTo>
                    <a:pt x="975360" y="53340"/>
                    <a:pt x="1057910" y="29210"/>
                    <a:pt x="1167130" y="16510"/>
                  </a:cubicBezTo>
                  <a:cubicBezTo>
                    <a:pt x="1316990" y="0"/>
                    <a:pt x="1559560" y="6350"/>
                    <a:pt x="1708150" y="36830"/>
                  </a:cubicBezTo>
                  <a:cubicBezTo>
                    <a:pt x="1817370" y="59690"/>
                    <a:pt x="1918970" y="111760"/>
                    <a:pt x="1985010" y="142240"/>
                  </a:cubicBezTo>
                  <a:cubicBezTo>
                    <a:pt x="2021840" y="161290"/>
                    <a:pt x="2044700" y="171450"/>
                    <a:pt x="2070100" y="191770"/>
                  </a:cubicBezTo>
                  <a:cubicBezTo>
                    <a:pt x="2094230" y="213360"/>
                    <a:pt x="2112010" y="237490"/>
                    <a:pt x="2133600" y="267970"/>
                  </a:cubicBezTo>
                  <a:cubicBezTo>
                    <a:pt x="2161540" y="307340"/>
                    <a:pt x="2205990" y="377190"/>
                    <a:pt x="2221230" y="416560"/>
                  </a:cubicBezTo>
                  <a:cubicBezTo>
                    <a:pt x="2230120" y="439420"/>
                    <a:pt x="2232660" y="449580"/>
                    <a:pt x="2232660" y="476250"/>
                  </a:cubicBezTo>
                  <a:cubicBezTo>
                    <a:pt x="2235200" y="524510"/>
                    <a:pt x="2221230" y="627380"/>
                    <a:pt x="2205990" y="680720"/>
                  </a:cubicBezTo>
                  <a:cubicBezTo>
                    <a:pt x="2195830" y="716280"/>
                    <a:pt x="2185670" y="737870"/>
                    <a:pt x="2167890" y="767080"/>
                  </a:cubicBezTo>
                  <a:cubicBezTo>
                    <a:pt x="2143760" y="803910"/>
                    <a:pt x="2101850" y="855980"/>
                    <a:pt x="2071370" y="878840"/>
                  </a:cubicBezTo>
                  <a:cubicBezTo>
                    <a:pt x="2049780" y="895350"/>
                    <a:pt x="2034540" y="902970"/>
                    <a:pt x="2010410" y="908050"/>
                  </a:cubicBezTo>
                  <a:cubicBezTo>
                    <a:pt x="1974850" y="914400"/>
                    <a:pt x="1924050" y="908050"/>
                    <a:pt x="1878330" y="905510"/>
                  </a:cubicBezTo>
                  <a:cubicBezTo>
                    <a:pt x="1831340" y="900430"/>
                    <a:pt x="1767840" y="896620"/>
                    <a:pt x="1734820" y="883920"/>
                  </a:cubicBezTo>
                  <a:cubicBezTo>
                    <a:pt x="1714500" y="875030"/>
                    <a:pt x="1706880" y="868680"/>
                    <a:pt x="1690370" y="852170"/>
                  </a:cubicBezTo>
                  <a:cubicBezTo>
                    <a:pt x="1658620" y="820420"/>
                    <a:pt x="1597660" y="741680"/>
                    <a:pt x="1572260" y="695960"/>
                  </a:cubicBezTo>
                  <a:cubicBezTo>
                    <a:pt x="1554480" y="665480"/>
                    <a:pt x="1546860" y="638810"/>
                    <a:pt x="1539240" y="610870"/>
                  </a:cubicBezTo>
                  <a:cubicBezTo>
                    <a:pt x="1532890" y="586740"/>
                    <a:pt x="1529080" y="566420"/>
                    <a:pt x="1529080" y="538480"/>
                  </a:cubicBezTo>
                  <a:cubicBezTo>
                    <a:pt x="1529080" y="501650"/>
                    <a:pt x="1532890" y="443230"/>
                    <a:pt x="1550670" y="406400"/>
                  </a:cubicBezTo>
                  <a:cubicBezTo>
                    <a:pt x="1567180" y="370840"/>
                    <a:pt x="1595120" y="341630"/>
                    <a:pt x="1628140" y="318770"/>
                  </a:cubicBezTo>
                  <a:cubicBezTo>
                    <a:pt x="1666240" y="292100"/>
                    <a:pt x="1711960" y="275590"/>
                    <a:pt x="1770380" y="262890"/>
                  </a:cubicBezTo>
                  <a:cubicBezTo>
                    <a:pt x="1855470" y="245110"/>
                    <a:pt x="1988820" y="245110"/>
                    <a:pt x="2098040" y="248920"/>
                  </a:cubicBezTo>
                  <a:cubicBezTo>
                    <a:pt x="2205990" y="254000"/>
                    <a:pt x="2329180" y="266700"/>
                    <a:pt x="2421890" y="288290"/>
                  </a:cubicBezTo>
                  <a:cubicBezTo>
                    <a:pt x="2493010" y="303530"/>
                    <a:pt x="2537460" y="318770"/>
                    <a:pt x="2609850" y="350520"/>
                  </a:cubicBezTo>
                  <a:cubicBezTo>
                    <a:pt x="2720340" y="401320"/>
                    <a:pt x="2889250" y="518160"/>
                    <a:pt x="3011170" y="584200"/>
                  </a:cubicBezTo>
                  <a:cubicBezTo>
                    <a:pt x="3108960" y="637540"/>
                    <a:pt x="3199130" y="685800"/>
                    <a:pt x="3280410" y="721360"/>
                  </a:cubicBezTo>
                  <a:cubicBezTo>
                    <a:pt x="3345180" y="749300"/>
                    <a:pt x="3392170" y="768350"/>
                    <a:pt x="3460750" y="786130"/>
                  </a:cubicBezTo>
                  <a:cubicBezTo>
                    <a:pt x="3548380" y="810260"/>
                    <a:pt x="3685540" y="831850"/>
                    <a:pt x="3766820" y="842010"/>
                  </a:cubicBezTo>
                  <a:cubicBezTo>
                    <a:pt x="3818890" y="849630"/>
                    <a:pt x="3846830" y="853440"/>
                    <a:pt x="3897630" y="852170"/>
                  </a:cubicBezTo>
                  <a:cubicBezTo>
                    <a:pt x="3967480" y="850900"/>
                    <a:pt x="4076700" y="842010"/>
                    <a:pt x="4146550" y="828040"/>
                  </a:cubicBezTo>
                  <a:cubicBezTo>
                    <a:pt x="4197350" y="816610"/>
                    <a:pt x="4229100" y="807720"/>
                    <a:pt x="4278630" y="786130"/>
                  </a:cubicBezTo>
                  <a:cubicBezTo>
                    <a:pt x="4347210" y="755650"/>
                    <a:pt x="4451350" y="704850"/>
                    <a:pt x="4511040" y="650240"/>
                  </a:cubicBezTo>
                  <a:cubicBezTo>
                    <a:pt x="4561840" y="604520"/>
                    <a:pt x="4591050" y="557530"/>
                    <a:pt x="4624070" y="491490"/>
                  </a:cubicBezTo>
                  <a:cubicBezTo>
                    <a:pt x="4669790" y="400050"/>
                    <a:pt x="4700270" y="180340"/>
                    <a:pt x="4735830" y="143510"/>
                  </a:cubicBezTo>
                  <a:cubicBezTo>
                    <a:pt x="4745990" y="132080"/>
                    <a:pt x="4758690" y="128270"/>
                    <a:pt x="4767580" y="132080"/>
                  </a:cubicBezTo>
                  <a:cubicBezTo>
                    <a:pt x="4775200" y="134620"/>
                    <a:pt x="4782820" y="161290"/>
                    <a:pt x="4782820" y="161290"/>
                  </a:cubicBezTo>
                </a:path>
              </a:pathLst>
            </a:custGeom>
            <a:solidFill>
              <a:srgbClr val="FD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783705" y="8260080"/>
            <a:ext cx="541020" cy="448628"/>
            <a:chOff x="0" y="0"/>
            <a:chExt cx="721360" cy="598170"/>
          </a:xfrm>
        </p:grpSpPr>
        <p:sp>
          <p:nvSpPr>
            <p:cNvPr id="26" name="Freeform 26"/>
            <p:cNvSpPr/>
            <p:nvPr/>
          </p:nvSpPr>
          <p:spPr>
            <a:xfrm>
              <a:off x="45720" y="49530"/>
              <a:ext cx="624840" cy="510540"/>
            </a:xfrm>
            <a:custGeom>
              <a:avLst/>
              <a:gdLst/>
              <a:ahLst/>
              <a:cxnLst/>
              <a:rect l="l" t="t" r="r" b="b"/>
              <a:pathLst>
                <a:path w="624840" h="510540">
                  <a:moveTo>
                    <a:pt x="54610" y="20320"/>
                  </a:moveTo>
                  <a:cubicBezTo>
                    <a:pt x="99060" y="175260"/>
                    <a:pt x="95250" y="270510"/>
                    <a:pt x="118110" y="328930"/>
                  </a:cubicBezTo>
                  <a:cubicBezTo>
                    <a:pt x="137160" y="377190"/>
                    <a:pt x="156210" y="435610"/>
                    <a:pt x="199390" y="449580"/>
                  </a:cubicBezTo>
                  <a:cubicBezTo>
                    <a:pt x="262890" y="469900"/>
                    <a:pt x="416560" y="363220"/>
                    <a:pt x="490220" y="342900"/>
                  </a:cubicBezTo>
                  <a:cubicBezTo>
                    <a:pt x="535940" y="330200"/>
                    <a:pt x="579120" y="313690"/>
                    <a:pt x="601980" y="320040"/>
                  </a:cubicBezTo>
                  <a:cubicBezTo>
                    <a:pt x="613410" y="323850"/>
                    <a:pt x="623570" y="332740"/>
                    <a:pt x="623570" y="341630"/>
                  </a:cubicBezTo>
                  <a:cubicBezTo>
                    <a:pt x="624840" y="350520"/>
                    <a:pt x="609600" y="368300"/>
                    <a:pt x="600710" y="370840"/>
                  </a:cubicBezTo>
                  <a:cubicBezTo>
                    <a:pt x="594360" y="372110"/>
                    <a:pt x="582930" y="367030"/>
                    <a:pt x="579120" y="361950"/>
                  </a:cubicBezTo>
                  <a:cubicBezTo>
                    <a:pt x="574040" y="354330"/>
                    <a:pt x="574040" y="337820"/>
                    <a:pt x="577850" y="330200"/>
                  </a:cubicBezTo>
                  <a:cubicBezTo>
                    <a:pt x="581660" y="325120"/>
                    <a:pt x="591820" y="318770"/>
                    <a:pt x="599440" y="320040"/>
                  </a:cubicBezTo>
                  <a:cubicBezTo>
                    <a:pt x="607060" y="320040"/>
                    <a:pt x="622300" y="330200"/>
                    <a:pt x="623570" y="339090"/>
                  </a:cubicBezTo>
                  <a:cubicBezTo>
                    <a:pt x="624840" y="346710"/>
                    <a:pt x="615950" y="361950"/>
                    <a:pt x="604520" y="369570"/>
                  </a:cubicBezTo>
                  <a:cubicBezTo>
                    <a:pt x="585470" y="383540"/>
                    <a:pt x="548640" y="378460"/>
                    <a:pt x="509270" y="389890"/>
                  </a:cubicBezTo>
                  <a:cubicBezTo>
                    <a:pt x="436880" y="410210"/>
                    <a:pt x="283210" y="510540"/>
                    <a:pt x="210820" y="497840"/>
                  </a:cubicBezTo>
                  <a:cubicBezTo>
                    <a:pt x="161290" y="488950"/>
                    <a:pt x="123190" y="434340"/>
                    <a:pt x="99060" y="403860"/>
                  </a:cubicBezTo>
                  <a:cubicBezTo>
                    <a:pt x="82550" y="381000"/>
                    <a:pt x="76200" y="364490"/>
                    <a:pt x="67310" y="334010"/>
                  </a:cubicBezTo>
                  <a:cubicBezTo>
                    <a:pt x="53340" y="285750"/>
                    <a:pt x="50800" y="191770"/>
                    <a:pt x="38100" y="135890"/>
                  </a:cubicBezTo>
                  <a:cubicBezTo>
                    <a:pt x="27940" y="93980"/>
                    <a:pt x="0" y="49530"/>
                    <a:pt x="5080" y="26670"/>
                  </a:cubicBezTo>
                  <a:cubicBezTo>
                    <a:pt x="7620" y="13970"/>
                    <a:pt x="19050" y="2540"/>
                    <a:pt x="26670" y="1270"/>
                  </a:cubicBezTo>
                  <a:cubicBezTo>
                    <a:pt x="35560" y="0"/>
                    <a:pt x="54610" y="20320"/>
                    <a:pt x="54610" y="20320"/>
                  </a:cubicBezTo>
                </a:path>
              </a:pathLst>
            </a:custGeom>
            <a:solidFill>
              <a:srgbClr val="FD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2421313" y="1921405"/>
            <a:ext cx="13445374" cy="6444191"/>
          </a:xfrm>
          <a:custGeom>
            <a:avLst/>
            <a:gdLst/>
            <a:ahLst/>
            <a:cxnLst/>
            <a:rect l="l" t="t" r="r" b="b"/>
            <a:pathLst>
              <a:path w="13445374" h="6444191">
                <a:moveTo>
                  <a:pt x="0" y="0"/>
                </a:moveTo>
                <a:lnTo>
                  <a:pt x="13445374" y="0"/>
                </a:lnTo>
                <a:lnTo>
                  <a:pt x="13445374" y="6444190"/>
                </a:lnTo>
                <a:lnTo>
                  <a:pt x="0" y="6444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0290763" y="6958044"/>
            <a:ext cx="7514733" cy="2891228"/>
            <a:chOff x="0" y="0"/>
            <a:chExt cx="2339219" cy="89999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39219" cy="899994"/>
            </a:xfrm>
            <a:custGeom>
              <a:avLst/>
              <a:gdLst/>
              <a:ahLst/>
              <a:cxnLst/>
              <a:rect l="l" t="t" r="r" b="b"/>
              <a:pathLst>
                <a:path w="2339219" h="899994">
                  <a:moveTo>
                    <a:pt x="0" y="0"/>
                  </a:moveTo>
                  <a:lnTo>
                    <a:pt x="2339219" y="0"/>
                  </a:lnTo>
                  <a:lnTo>
                    <a:pt x="2339219" y="899994"/>
                  </a:lnTo>
                  <a:lnTo>
                    <a:pt x="0" y="899994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2339219" cy="9285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10" name="AutoShape 10"/>
          <p:cNvSpPr/>
          <p:nvPr/>
        </p:nvSpPr>
        <p:spPr>
          <a:xfrm>
            <a:off x="10907779" y="9507865"/>
            <a:ext cx="6440251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767004" y="7437434"/>
            <a:ext cx="6562249" cy="20399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검색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기준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선택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&gt;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검색창에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입력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&gt; ‘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검색’버튼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클릭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시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해당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결과</a:t>
            </a:r>
            <a:endParaRPr lang="en-US" sz="1800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ctr">
              <a:lnSpc>
                <a:spcPts val="2340"/>
              </a:lnSpc>
            </a:pP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만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리스트에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출력</a:t>
            </a:r>
            <a:endParaRPr lang="en-US" sz="1800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ctr">
              <a:lnSpc>
                <a:spcPts val="2340"/>
              </a:lnSpc>
            </a:pP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‘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정보’버튼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클릭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시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해당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회원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정보로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이동</a:t>
            </a:r>
            <a:endParaRPr lang="en-US" sz="1800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ctr">
              <a:lnSpc>
                <a:spcPts val="2340"/>
              </a:lnSpc>
            </a:pP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초기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상태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-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모든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입력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칸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비활성화</a:t>
            </a:r>
            <a:endParaRPr lang="en-US" sz="1800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ctr">
              <a:lnSpc>
                <a:spcPts val="2340"/>
              </a:lnSpc>
            </a:pP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‘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수정’버튼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클릭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시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아이디를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제외한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모든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입력칸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활성화</a:t>
            </a:r>
            <a:endParaRPr lang="en-US" sz="1800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ctr">
              <a:lnSpc>
                <a:spcPts val="2340"/>
              </a:lnSpc>
            </a:pP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‘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완료’버튼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클릭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시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회원정보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수정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미완성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)</a:t>
            </a:r>
          </a:p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‘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삭제’버튼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클릭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시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해당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회원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삭제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미완성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3629" y="1017926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</a:t>
            </a:r>
            <a:r>
              <a:rPr lang="en-US" sz="5500" spc="-220" dirty="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결과</a:t>
            </a:r>
            <a:r>
              <a:rPr lang="en-US" sz="5500" spc="-220" dirty="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839212" y="1329407"/>
            <a:ext cx="6609576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관리자 페이지</a:t>
            </a:r>
          </a:p>
        </p:txBody>
      </p:sp>
      <p:sp>
        <p:nvSpPr>
          <p:cNvPr id="14" name="Freeform 14"/>
          <p:cNvSpPr/>
          <p:nvPr/>
        </p:nvSpPr>
        <p:spPr>
          <a:xfrm>
            <a:off x="1484497" y="5049806"/>
            <a:ext cx="8477447" cy="4089488"/>
          </a:xfrm>
          <a:custGeom>
            <a:avLst/>
            <a:gdLst/>
            <a:ahLst/>
            <a:cxnLst/>
            <a:rect l="l" t="t" r="r" b="b"/>
            <a:pathLst>
              <a:path w="8477447" h="4089488">
                <a:moveTo>
                  <a:pt x="0" y="0"/>
                </a:moveTo>
                <a:lnTo>
                  <a:pt x="8477447" y="0"/>
                </a:lnTo>
                <a:lnTo>
                  <a:pt x="8477447" y="4089488"/>
                </a:lnTo>
                <a:lnTo>
                  <a:pt x="0" y="40894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484497" y="7491318"/>
            <a:ext cx="3529186" cy="1647976"/>
          </a:xfrm>
          <a:custGeom>
            <a:avLst/>
            <a:gdLst/>
            <a:ahLst/>
            <a:cxnLst/>
            <a:rect l="l" t="t" r="r" b="b"/>
            <a:pathLst>
              <a:path w="3529186" h="1647976">
                <a:moveTo>
                  <a:pt x="0" y="0"/>
                </a:moveTo>
                <a:lnTo>
                  <a:pt x="3529186" y="0"/>
                </a:lnTo>
                <a:lnTo>
                  <a:pt x="3529186" y="1647976"/>
                </a:lnTo>
                <a:lnTo>
                  <a:pt x="0" y="16479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3482" t="-288017" r="-112723"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6151907" y="1989364"/>
            <a:ext cx="11196123" cy="5392250"/>
          </a:xfrm>
          <a:custGeom>
            <a:avLst/>
            <a:gdLst/>
            <a:ahLst/>
            <a:cxnLst/>
            <a:rect l="l" t="t" r="r" b="b"/>
            <a:pathLst>
              <a:path w="11196123" h="5392250">
                <a:moveTo>
                  <a:pt x="0" y="0"/>
                </a:moveTo>
                <a:lnTo>
                  <a:pt x="11196123" y="0"/>
                </a:lnTo>
                <a:lnTo>
                  <a:pt x="11196123" y="5392251"/>
                </a:lnTo>
                <a:lnTo>
                  <a:pt x="0" y="53922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0290763" y="7381615"/>
            <a:ext cx="7514733" cy="2467658"/>
            <a:chOff x="0" y="0"/>
            <a:chExt cx="2339219" cy="7681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39219" cy="768143"/>
            </a:xfrm>
            <a:custGeom>
              <a:avLst/>
              <a:gdLst/>
              <a:ahLst/>
              <a:cxnLst/>
              <a:rect l="l" t="t" r="r" b="b"/>
              <a:pathLst>
                <a:path w="2339219" h="768143">
                  <a:moveTo>
                    <a:pt x="0" y="0"/>
                  </a:moveTo>
                  <a:lnTo>
                    <a:pt x="2339219" y="0"/>
                  </a:lnTo>
                  <a:lnTo>
                    <a:pt x="2339219" y="768143"/>
                  </a:lnTo>
                  <a:lnTo>
                    <a:pt x="0" y="768143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2339219" cy="7967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endParaRPr>
            </a:p>
          </p:txBody>
        </p:sp>
      </p:grpSp>
      <p:sp>
        <p:nvSpPr>
          <p:cNvPr id="10" name="AutoShape 10"/>
          <p:cNvSpPr/>
          <p:nvPr/>
        </p:nvSpPr>
        <p:spPr>
          <a:xfrm>
            <a:off x="10907779" y="9507865"/>
            <a:ext cx="6440251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597705" y="7717001"/>
            <a:ext cx="6900847" cy="17449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검색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기능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동일</a:t>
            </a:r>
            <a:endParaRPr lang="en-US" sz="1800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ctr">
              <a:lnSpc>
                <a:spcPts val="2340"/>
              </a:lnSpc>
            </a:pP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‘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정보’버튼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클릭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시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마이페이지에서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강사를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신청한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회원의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정보와</a:t>
            </a:r>
            <a:endParaRPr lang="en-US" sz="1800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ctr">
              <a:lnSpc>
                <a:spcPts val="2340"/>
              </a:lnSpc>
            </a:pP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신청폼에서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작성한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정보가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입력된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페이지로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이동</a:t>
            </a:r>
            <a:endParaRPr lang="en-US" sz="1800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ctr">
              <a:lnSpc>
                <a:spcPts val="2340"/>
              </a:lnSpc>
            </a:pP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초기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상태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-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모든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입력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칸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비활성화</a:t>
            </a:r>
            <a:endParaRPr lang="en-US" sz="1800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ctr">
              <a:lnSpc>
                <a:spcPts val="2340"/>
              </a:lnSpc>
            </a:pP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‘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승인’버튼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클릭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시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해당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회원에게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강사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직위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부여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</a:p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‘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미승인’버튼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클릭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시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미승인</a:t>
            </a:r>
            <a:endParaRPr lang="en-US" sz="1800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73629" y="1017926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</a:t>
            </a:r>
            <a:r>
              <a:rPr lang="en-US" sz="5500" spc="-220" dirty="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결과</a:t>
            </a:r>
            <a:r>
              <a:rPr lang="en-US" sz="5500" spc="-220" dirty="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839212" y="1329407"/>
            <a:ext cx="6609576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관리자 페이지</a:t>
            </a:r>
          </a:p>
        </p:txBody>
      </p:sp>
      <p:sp>
        <p:nvSpPr>
          <p:cNvPr id="14" name="Freeform 14"/>
          <p:cNvSpPr/>
          <p:nvPr/>
        </p:nvSpPr>
        <p:spPr>
          <a:xfrm>
            <a:off x="688839" y="4941301"/>
            <a:ext cx="9482482" cy="4566564"/>
          </a:xfrm>
          <a:custGeom>
            <a:avLst/>
            <a:gdLst/>
            <a:ahLst/>
            <a:cxnLst/>
            <a:rect l="l" t="t" r="r" b="b"/>
            <a:pathLst>
              <a:path w="9482482" h="4566564">
                <a:moveTo>
                  <a:pt x="0" y="0"/>
                </a:moveTo>
                <a:lnTo>
                  <a:pt x="9482482" y="0"/>
                </a:lnTo>
                <a:lnTo>
                  <a:pt x="9482482" y="4566564"/>
                </a:lnTo>
                <a:lnTo>
                  <a:pt x="0" y="45665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6151907" y="1989364"/>
            <a:ext cx="11196123" cy="5392250"/>
          </a:xfrm>
          <a:custGeom>
            <a:avLst/>
            <a:gdLst/>
            <a:ahLst/>
            <a:cxnLst/>
            <a:rect l="l" t="t" r="r" b="b"/>
            <a:pathLst>
              <a:path w="11196123" h="5392250">
                <a:moveTo>
                  <a:pt x="0" y="0"/>
                </a:moveTo>
                <a:lnTo>
                  <a:pt x="11196123" y="0"/>
                </a:lnTo>
                <a:lnTo>
                  <a:pt x="11196123" y="5392251"/>
                </a:lnTo>
                <a:lnTo>
                  <a:pt x="0" y="53922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0290763" y="6994112"/>
            <a:ext cx="7514733" cy="2855160"/>
            <a:chOff x="0" y="0"/>
            <a:chExt cx="2339219" cy="88876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39219" cy="888767"/>
            </a:xfrm>
            <a:custGeom>
              <a:avLst/>
              <a:gdLst/>
              <a:ahLst/>
              <a:cxnLst/>
              <a:rect l="l" t="t" r="r" b="b"/>
              <a:pathLst>
                <a:path w="2339219" h="888767">
                  <a:moveTo>
                    <a:pt x="0" y="0"/>
                  </a:moveTo>
                  <a:lnTo>
                    <a:pt x="2339219" y="0"/>
                  </a:lnTo>
                  <a:lnTo>
                    <a:pt x="2339219" y="888767"/>
                  </a:lnTo>
                  <a:lnTo>
                    <a:pt x="0" y="888767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2339219" cy="9173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10" name="AutoShape 10"/>
          <p:cNvSpPr/>
          <p:nvPr/>
        </p:nvSpPr>
        <p:spPr>
          <a:xfrm>
            <a:off x="10907779" y="9507865"/>
            <a:ext cx="6440251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73629" y="1017926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 결과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839212" y="1329407"/>
            <a:ext cx="6609576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관리자 페이지</a:t>
            </a:r>
          </a:p>
        </p:txBody>
      </p:sp>
      <p:sp>
        <p:nvSpPr>
          <p:cNvPr id="14" name="Freeform 14"/>
          <p:cNvSpPr/>
          <p:nvPr/>
        </p:nvSpPr>
        <p:spPr>
          <a:xfrm>
            <a:off x="688839" y="4941301"/>
            <a:ext cx="9482482" cy="4566564"/>
          </a:xfrm>
          <a:custGeom>
            <a:avLst/>
            <a:gdLst/>
            <a:ahLst/>
            <a:cxnLst/>
            <a:rect l="l" t="t" r="r" b="b"/>
            <a:pathLst>
              <a:path w="9482482" h="4566564">
                <a:moveTo>
                  <a:pt x="0" y="0"/>
                </a:moveTo>
                <a:lnTo>
                  <a:pt x="9482482" y="0"/>
                </a:lnTo>
                <a:lnTo>
                  <a:pt x="9482482" y="4566564"/>
                </a:lnTo>
                <a:lnTo>
                  <a:pt x="0" y="45665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-212218" y="-224155"/>
            <a:ext cx="18500217" cy="10635472"/>
            <a:chOff x="0" y="0"/>
            <a:chExt cx="4816593" cy="221871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816592" cy="2218717"/>
            </a:xfrm>
            <a:custGeom>
              <a:avLst/>
              <a:gdLst/>
              <a:ahLst/>
              <a:cxnLst/>
              <a:rect l="l" t="t" r="r" b="b"/>
              <a:pathLst>
                <a:path w="4816592" h="2218717">
                  <a:moveTo>
                    <a:pt x="0" y="0"/>
                  </a:moveTo>
                  <a:lnTo>
                    <a:pt x="4816592" y="0"/>
                  </a:lnTo>
                  <a:lnTo>
                    <a:pt x="4816592" y="2218717"/>
                  </a:lnTo>
                  <a:lnTo>
                    <a:pt x="0" y="2218717"/>
                  </a:lnTo>
                  <a:close/>
                </a:path>
              </a:pathLst>
            </a:custGeom>
            <a:solidFill>
              <a:srgbClr val="000000">
                <a:alpha val="38824"/>
              </a:srgbClr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4816593" cy="2247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>
            <a:off x="1159918" y="2500985"/>
            <a:ext cx="9569468" cy="1554431"/>
          </a:xfrm>
          <a:custGeom>
            <a:avLst/>
            <a:gdLst/>
            <a:ahLst/>
            <a:cxnLst/>
            <a:rect l="l" t="t" r="r" b="b"/>
            <a:pathLst>
              <a:path w="9569468" h="1554431">
                <a:moveTo>
                  <a:pt x="0" y="0"/>
                </a:moveTo>
                <a:lnTo>
                  <a:pt x="9569468" y="0"/>
                </a:lnTo>
                <a:lnTo>
                  <a:pt x="9569468" y="1554431"/>
                </a:lnTo>
                <a:lnTo>
                  <a:pt x="0" y="15544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159918" y="4055416"/>
            <a:ext cx="11059881" cy="1388335"/>
          </a:xfrm>
          <a:custGeom>
            <a:avLst/>
            <a:gdLst/>
            <a:ahLst/>
            <a:cxnLst/>
            <a:rect l="l" t="t" r="r" b="b"/>
            <a:pathLst>
              <a:path w="11059881" h="1388335">
                <a:moveTo>
                  <a:pt x="0" y="0"/>
                </a:moveTo>
                <a:lnTo>
                  <a:pt x="11059880" y="0"/>
                </a:lnTo>
                <a:lnTo>
                  <a:pt x="11059880" y="1388335"/>
                </a:lnTo>
                <a:lnTo>
                  <a:pt x="0" y="13883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1159918" y="5443751"/>
            <a:ext cx="9334240" cy="2643657"/>
          </a:xfrm>
          <a:custGeom>
            <a:avLst/>
            <a:gdLst/>
            <a:ahLst/>
            <a:cxnLst/>
            <a:rect l="l" t="t" r="r" b="b"/>
            <a:pathLst>
              <a:path w="9334240" h="2643657">
                <a:moveTo>
                  <a:pt x="0" y="0"/>
                </a:moveTo>
                <a:lnTo>
                  <a:pt x="9334240" y="0"/>
                </a:lnTo>
                <a:lnTo>
                  <a:pt x="9334240" y="2643657"/>
                </a:lnTo>
                <a:lnTo>
                  <a:pt x="0" y="26436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10494158" y="5453006"/>
            <a:ext cx="6633925" cy="4195816"/>
          </a:xfrm>
          <a:custGeom>
            <a:avLst/>
            <a:gdLst/>
            <a:ahLst/>
            <a:cxnLst/>
            <a:rect l="l" t="t" r="r" b="b"/>
            <a:pathLst>
              <a:path w="6633925" h="4195816">
                <a:moveTo>
                  <a:pt x="0" y="0"/>
                </a:moveTo>
                <a:lnTo>
                  <a:pt x="6633924" y="0"/>
                </a:lnTo>
                <a:lnTo>
                  <a:pt x="6633924" y="4195816"/>
                </a:lnTo>
                <a:lnTo>
                  <a:pt x="0" y="41958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0290763" y="7045302"/>
            <a:ext cx="7514733" cy="2803971"/>
            <a:chOff x="0" y="0"/>
            <a:chExt cx="2339219" cy="87283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39219" cy="872832"/>
            </a:xfrm>
            <a:custGeom>
              <a:avLst/>
              <a:gdLst/>
              <a:ahLst/>
              <a:cxnLst/>
              <a:rect l="l" t="t" r="r" b="b"/>
              <a:pathLst>
                <a:path w="2339219" h="872832">
                  <a:moveTo>
                    <a:pt x="0" y="0"/>
                  </a:moveTo>
                  <a:lnTo>
                    <a:pt x="2339219" y="0"/>
                  </a:lnTo>
                  <a:lnTo>
                    <a:pt x="2339219" y="872832"/>
                  </a:lnTo>
                  <a:lnTo>
                    <a:pt x="0" y="87283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339219" cy="9014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9" name="AutoShape 9"/>
          <p:cNvSpPr/>
          <p:nvPr/>
        </p:nvSpPr>
        <p:spPr>
          <a:xfrm>
            <a:off x="10907779" y="9507865"/>
            <a:ext cx="6440251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686855" y="7422049"/>
            <a:ext cx="4722547" cy="20399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검색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기능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동일</a:t>
            </a:r>
            <a:endParaRPr lang="en-US" sz="1800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ctr">
              <a:lnSpc>
                <a:spcPts val="2340"/>
              </a:lnSpc>
            </a:pP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‘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강의’버튼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클릭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시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강의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관리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페이지로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이동</a:t>
            </a:r>
            <a:endParaRPr lang="en-US" sz="1800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ctr">
              <a:lnSpc>
                <a:spcPts val="2340"/>
              </a:lnSpc>
            </a:pP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‘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정보’버튼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클릭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시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해당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강사의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정보로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이동</a:t>
            </a:r>
            <a:endParaRPr lang="en-US" sz="1800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ctr">
              <a:lnSpc>
                <a:spcPts val="2340"/>
              </a:lnSpc>
            </a:pP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초기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상태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-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모든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입력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칸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비활성화</a:t>
            </a:r>
            <a:endParaRPr lang="en-US" sz="1800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ctr">
              <a:lnSpc>
                <a:spcPts val="2340"/>
              </a:lnSpc>
            </a:pP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‘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수정’버튼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클릭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시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모든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입력칸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활성화</a:t>
            </a:r>
            <a:endParaRPr lang="en-US" sz="1800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ctr">
              <a:lnSpc>
                <a:spcPts val="2340"/>
              </a:lnSpc>
            </a:pP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‘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완료’버튼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클릭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시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강사정보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수정</a:t>
            </a:r>
            <a:endParaRPr lang="en-US" sz="1800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‘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해임’버튼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클릭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시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해당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강사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직위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박탈</a:t>
            </a:r>
            <a:endParaRPr lang="en-US" sz="1800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73629" y="1017926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</a:t>
            </a:r>
            <a:r>
              <a:rPr lang="en-US" sz="5500" spc="-220" dirty="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결과</a:t>
            </a:r>
            <a:r>
              <a:rPr lang="en-US" sz="5500" spc="-220" dirty="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39212" y="1329407"/>
            <a:ext cx="6609576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관리자 페이지</a:t>
            </a:r>
          </a:p>
        </p:txBody>
      </p:sp>
      <p:sp>
        <p:nvSpPr>
          <p:cNvPr id="13" name="Freeform 13"/>
          <p:cNvSpPr/>
          <p:nvPr/>
        </p:nvSpPr>
        <p:spPr>
          <a:xfrm>
            <a:off x="440770" y="4236229"/>
            <a:ext cx="10313439" cy="4969745"/>
          </a:xfrm>
          <a:custGeom>
            <a:avLst/>
            <a:gdLst/>
            <a:ahLst/>
            <a:cxnLst/>
            <a:rect l="l" t="t" r="r" b="b"/>
            <a:pathLst>
              <a:path w="10313439" h="4969745">
                <a:moveTo>
                  <a:pt x="0" y="0"/>
                </a:moveTo>
                <a:lnTo>
                  <a:pt x="10313440" y="0"/>
                </a:lnTo>
                <a:lnTo>
                  <a:pt x="10313440" y="4969745"/>
                </a:lnTo>
                <a:lnTo>
                  <a:pt x="0" y="49697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0003591" y="1570320"/>
            <a:ext cx="7801905" cy="3755410"/>
          </a:xfrm>
          <a:custGeom>
            <a:avLst/>
            <a:gdLst/>
            <a:ahLst/>
            <a:cxnLst/>
            <a:rect l="l" t="t" r="r" b="b"/>
            <a:pathLst>
              <a:path w="7801905" h="3755410">
                <a:moveTo>
                  <a:pt x="0" y="0"/>
                </a:moveTo>
                <a:lnTo>
                  <a:pt x="7801905" y="0"/>
                </a:lnTo>
                <a:lnTo>
                  <a:pt x="7801905" y="3755410"/>
                </a:lnTo>
                <a:lnTo>
                  <a:pt x="0" y="37554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0290763" y="6721102"/>
            <a:ext cx="7514733" cy="3128171"/>
            <a:chOff x="0" y="0"/>
            <a:chExt cx="2339219" cy="9737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39219" cy="973751"/>
            </a:xfrm>
            <a:custGeom>
              <a:avLst/>
              <a:gdLst/>
              <a:ahLst/>
              <a:cxnLst/>
              <a:rect l="l" t="t" r="r" b="b"/>
              <a:pathLst>
                <a:path w="2339219" h="973751">
                  <a:moveTo>
                    <a:pt x="0" y="0"/>
                  </a:moveTo>
                  <a:lnTo>
                    <a:pt x="2339219" y="0"/>
                  </a:lnTo>
                  <a:lnTo>
                    <a:pt x="2339219" y="973751"/>
                  </a:lnTo>
                  <a:lnTo>
                    <a:pt x="0" y="973751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2339219" cy="1002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9" name="AutoShape 9"/>
          <p:cNvSpPr/>
          <p:nvPr/>
        </p:nvSpPr>
        <p:spPr>
          <a:xfrm>
            <a:off x="10907779" y="9507865"/>
            <a:ext cx="6440251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73629" y="1017926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</a:t>
            </a:r>
            <a:r>
              <a:rPr lang="en-US" sz="5500" spc="-220" dirty="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결과</a:t>
            </a:r>
            <a:r>
              <a:rPr lang="en-US" sz="5500" spc="-220" dirty="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39212" y="1329407"/>
            <a:ext cx="6609576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관리자 페이지</a:t>
            </a:r>
          </a:p>
        </p:txBody>
      </p:sp>
      <p:sp>
        <p:nvSpPr>
          <p:cNvPr id="13" name="Freeform 13"/>
          <p:cNvSpPr/>
          <p:nvPr/>
        </p:nvSpPr>
        <p:spPr>
          <a:xfrm>
            <a:off x="440770" y="4236229"/>
            <a:ext cx="10313439" cy="4969745"/>
          </a:xfrm>
          <a:custGeom>
            <a:avLst/>
            <a:gdLst/>
            <a:ahLst/>
            <a:cxnLst/>
            <a:rect l="l" t="t" r="r" b="b"/>
            <a:pathLst>
              <a:path w="10313439" h="4969745">
                <a:moveTo>
                  <a:pt x="0" y="0"/>
                </a:moveTo>
                <a:lnTo>
                  <a:pt x="10313440" y="0"/>
                </a:lnTo>
                <a:lnTo>
                  <a:pt x="10313440" y="4969745"/>
                </a:lnTo>
                <a:lnTo>
                  <a:pt x="0" y="49697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0003591" y="1570320"/>
            <a:ext cx="7801905" cy="3755410"/>
          </a:xfrm>
          <a:custGeom>
            <a:avLst/>
            <a:gdLst/>
            <a:ahLst/>
            <a:cxnLst/>
            <a:rect l="l" t="t" r="r" b="b"/>
            <a:pathLst>
              <a:path w="7801905" h="3755410">
                <a:moveTo>
                  <a:pt x="0" y="0"/>
                </a:moveTo>
                <a:lnTo>
                  <a:pt x="7801905" y="0"/>
                </a:lnTo>
                <a:lnTo>
                  <a:pt x="7801905" y="3755410"/>
                </a:lnTo>
                <a:lnTo>
                  <a:pt x="0" y="37554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-106109" y="-115660"/>
            <a:ext cx="18500217" cy="10404166"/>
            <a:chOff x="0" y="0"/>
            <a:chExt cx="4816593" cy="221871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816592" cy="2218717"/>
            </a:xfrm>
            <a:custGeom>
              <a:avLst/>
              <a:gdLst/>
              <a:ahLst/>
              <a:cxnLst/>
              <a:rect l="l" t="t" r="r" b="b"/>
              <a:pathLst>
                <a:path w="4816592" h="2218717">
                  <a:moveTo>
                    <a:pt x="0" y="0"/>
                  </a:moveTo>
                  <a:lnTo>
                    <a:pt x="4816592" y="0"/>
                  </a:lnTo>
                  <a:lnTo>
                    <a:pt x="4816592" y="2218717"/>
                  </a:lnTo>
                  <a:lnTo>
                    <a:pt x="0" y="2218717"/>
                  </a:lnTo>
                  <a:close/>
                </a:path>
              </a:pathLst>
            </a:custGeom>
            <a:solidFill>
              <a:srgbClr val="000000">
                <a:alpha val="38824"/>
              </a:srgbClr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4816593" cy="2247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>
            <a:off x="1042767" y="4853362"/>
            <a:ext cx="8023662" cy="1397379"/>
          </a:xfrm>
          <a:custGeom>
            <a:avLst/>
            <a:gdLst/>
            <a:ahLst/>
            <a:cxnLst/>
            <a:rect l="l" t="t" r="r" b="b"/>
            <a:pathLst>
              <a:path w="8023662" h="1397379">
                <a:moveTo>
                  <a:pt x="0" y="0"/>
                </a:moveTo>
                <a:lnTo>
                  <a:pt x="8023663" y="0"/>
                </a:lnTo>
                <a:lnTo>
                  <a:pt x="8023663" y="1397380"/>
                </a:lnTo>
                <a:lnTo>
                  <a:pt x="0" y="13973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1028700" y="6250742"/>
            <a:ext cx="8521877" cy="1045703"/>
          </a:xfrm>
          <a:custGeom>
            <a:avLst/>
            <a:gdLst/>
            <a:ahLst/>
            <a:cxnLst/>
            <a:rect l="l" t="t" r="r" b="b"/>
            <a:pathLst>
              <a:path w="8521877" h="1045703">
                <a:moveTo>
                  <a:pt x="0" y="0"/>
                </a:moveTo>
                <a:lnTo>
                  <a:pt x="8521877" y="0"/>
                </a:lnTo>
                <a:lnTo>
                  <a:pt x="8521877" y="1045702"/>
                </a:lnTo>
                <a:lnTo>
                  <a:pt x="0" y="10457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10003591" y="3472777"/>
            <a:ext cx="6611985" cy="1108223"/>
          </a:xfrm>
          <a:custGeom>
            <a:avLst/>
            <a:gdLst/>
            <a:ahLst/>
            <a:cxnLst/>
            <a:rect l="l" t="t" r="r" b="b"/>
            <a:pathLst>
              <a:path w="6611985" h="1108223">
                <a:moveTo>
                  <a:pt x="0" y="0"/>
                </a:moveTo>
                <a:lnTo>
                  <a:pt x="6611985" y="0"/>
                </a:lnTo>
                <a:lnTo>
                  <a:pt x="6611985" y="1108223"/>
                </a:lnTo>
                <a:lnTo>
                  <a:pt x="0" y="11082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10015197" y="4556269"/>
            <a:ext cx="7136813" cy="5065497"/>
          </a:xfrm>
          <a:custGeom>
            <a:avLst/>
            <a:gdLst/>
            <a:ahLst/>
            <a:cxnLst/>
            <a:rect l="l" t="t" r="r" b="b"/>
            <a:pathLst>
              <a:path w="7136813" h="5065497">
                <a:moveTo>
                  <a:pt x="0" y="0"/>
                </a:moveTo>
                <a:lnTo>
                  <a:pt x="7136813" y="0"/>
                </a:lnTo>
                <a:lnTo>
                  <a:pt x="7136813" y="5065496"/>
                </a:lnTo>
                <a:lnTo>
                  <a:pt x="0" y="50654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625911" y="2816124"/>
            <a:ext cx="7129377" cy="3343535"/>
          </a:xfrm>
          <a:custGeom>
            <a:avLst/>
            <a:gdLst/>
            <a:ahLst/>
            <a:cxnLst/>
            <a:rect l="l" t="t" r="r" b="b"/>
            <a:pathLst>
              <a:path w="7129377" h="3343535">
                <a:moveTo>
                  <a:pt x="0" y="0"/>
                </a:moveTo>
                <a:lnTo>
                  <a:pt x="7129377" y="0"/>
                </a:lnTo>
                <a:lnTo>
                  <a:pt x="7129377" y="3343536"/>
                </a:lnTo>
                <a:lnTo>
                  <a:pt x="0" y="3343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625911" y="6117176"/>
            <a:ext cx="7129377" cy="3141124"/>
          </a:xfrm>
          <a:custGeom>
            <a:avLst/>
            <a:gdLst/>
            <a:ahLst/>
            <a:cxnLst/>
            <a:rect l="l" t="t" r="r" b="b"/>
            <a:pathLst>
              <a:path w="7129377" h="3141124">
                <a:moveTo>
                  <a:pt x="0" y="0"/>
                </a:moveTo>
                <a:lnTo>
                  <a:pt x="7129377" y="0"/>
                </a:lnTo>
                <a:lnTo>
                  <a:pt x="7129377" y="3141124"/>
                </a:lnTo>
                <a:lnTo>
                  <a:pt x="0" y="31411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73629" y="1017926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 결과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39212" y="1329407"/>
            <a:ext cx="6609576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관리자 페이지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290763" y="7937505"/>
            <a:ext cx="7514733" cy="1911768"/>
            <a:chOff x="0" y="0"/>
            <a:chExt cx="2339219" cy="59510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39219" cy="595103"/>
            </a:xfrm>
            <a:custGeom>
              <a:avLst/>
              <a:gdLst/>
              <a:ahLst/>
              <a:cxnLst/>
              <a:rect l="l" t="t" r="r" b="b"/>
              <a:pathLst>
                <a:path w="2339219" h="595103">
                  <a:moveTo>
                    <a:pt x="0" y="0"/>
                  </a:moveTo>
                  <a:lnTo>
                    <a:pt x="2339219" y="0"/>
                  </a:lnTo>
                  <a:lnTo>
                    <a:pt x="2339219" y="595103"/>
                  </a:lnTo>
                  <a:lnTo>
                    <a:pt x="0" y="595103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2339219" cy="6236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13" name="AutoShape 13"/>
          <p:cNvSpPr/>
          <p:nvPr/>
        </p:nvSpPr>
        <p:spPr>
          <a:xfrm>
            <a:off x="10907779" y="9507865"/>
            <a:ext cx="6440251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044855" y="8315859"/>
            <a:ext cx="4006547" cy="11550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모든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칸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비활성화</a:t>
            </a:r>
            <a:endParaRPr lang="en-US" sz="1800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ctr">
              <a:lnSpc>
                <a:spcPts val="2340"/>
              </a:lnSpc>
            </a:pP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‘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승인’버튼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클릭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시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강의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등록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</a:p>
          <a:p>
            <a:pPr algn="ctr">
              <a:lnSpc>
                <a:spcPts val="2340"/>
              </a:lnSpc>
            </a:pP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‘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미승인’버튼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클릭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시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미승인</a:t>
            </a:r>
            <a:endParaRPr lang="en-US" sz="1800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강의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등록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시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첨부한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파일을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확인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가능</a:t>
            </a:r>
            <a:endParaRPr lang="en-US" sz="1800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0290763" y="1405607"/>
            <a:ext cx="6582355" cy="3180317"/>
          </a:xfrm>
          <a:custGeom>
            <a:avLst/>
            <a:gdLst/>
            <a:ahLst/>
            <a:cxnLst/>
            <a:rect l="l" t="t" r="r" b="b"/>
            <a:pathLst>
              <a:path w="6582355" h="3180317">
                <a:moveTo>
                  <a:pt x="0" y="0"/>
                </a:moveTo>
                <a:lnTo>
                  <a:pt x="6582355" y="0"/>
                </a:lnTo>
                <a:lnTo>
                  <a:pt x="6582355" y="3180317"/>
                </a:lnTo>
                <a:lnTo>
                  <a:pt x="0" y="31803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10290763" y="4585924"/>
            <a:ext cx="6582355" cy="2808656"/>
          </a:xfrm>
          <a:custGeom>
            <a:avLst/>
            <a:gdLst/>
            <a:ahLst/>
            <a:cxnLst/>
            <a:rect l="l" t="t" r="r" b="b"/>
            <a:pathLst>
              <a:path w="6582355" h="2808656">
                <a:moveTo>
                  <a:pt x="0" y="0"/>
                </a:moveTo>
                <a:lnTo>
                  <a:pt x="6582355" y="0"/>
                </a:lnTo>
                <a:lnTo>
                  <a:pt x="6582355" y="2808656"/>
                </a:lnTo>
                <a:lnTo>
                  <a:pt x="0" y="28086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962400" y="2347545"/>
            <a:ext cx="2873442" cy="609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19"/>
              </a:lnSpc>
              <a:spcBef>
                <a:spcPct val="0"/>
              </a:spcBef>
            </a:pPr>
            <a:r>
              <a:rPr lang="en-US" sz="401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오프라인</a:t>
            </a:r>
            <a:endParaRPr lang="en-US" sz="4015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2793615" y="939572"/>
            <a:ext cx="1867337" cy="609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19"/>
              </a:lnSpc>
              <a:spcBef>
                <a:spcPct val="0"/>
              </a:spcBef>
            </a:pPr>
            <a:r>
              <a:rPr lang="en-US" sz="401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온라인</a:t>
            </a:r>
            <a:endParaRPr lang="en-US" sz="4015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F5753-B7BD-BE74-3A3D-C68ACAFF2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C9E7808-C377-F5C4-45C8-A7E91A902AC0}"/>
              </a:ext>
            </a:extLst>
          </p:cNvPr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9E9475F-E327-4197-6738-E56ECC88C83D}"/>
                </a:ext>
              </a:extLst>
            </p:cNvPr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4A40DE7-A89E-6B98-A756-5EDCE31A8065}"/>
                </a:ext>
              </a:extLst>
            </p:cNvPr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:a16="http://schemas.microsoft.com/office/drawing/2014/main" id="{82FE618E-AD21-19AE-4E51-C7AB86B5CB9A}"/>
              </a:ext>
            </a:extLst>
          </p:cNvPr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1D3AD2F5-D637-3B55-13AC-259247AF4459}"/>
              </a:ext>
            </a:extLst>
          </p:cNvPr>
          <p:cNvSpPr/>
          <p:nvPr/>
        </p:nvSpPr>
        <p:spPr>
          <a:xfrm>
            <a:off x="1625911" y="2816124"/>
            <a:ext cx="7129377" cy="3343535"/>
          </a:xfrm>
          <a:custGeom>
            <a:avLst/>
            <a:gdLst/>
            <a:ahLst/>
            <a:cxnLst/>
            <a:rect l="l" t="t" r="r" b="b"/>
            <a:pathLst>
              <a:path w="7129377" h="3343535">
                <a:moveTo>
                  <a:pt x="0" y="0"/>
                </a:moveTo>
                <a:lnTo>
                  <a:pt x="7129377" y="0"/>
                </a:lnTo>
                <a:lnTo>
                  <a:pt x="7129377" y="3343536"/>
                </a:lnTo>
                <a:lnTo>
                  <a:pt x="0" y="3343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667E951A-6BB7-2526-3399-5FBF4213318D}"/>
              </a:ext>
            </a:extLst>
          </p:cNvPr>
          <p:cNvSpPr/>
          <p:nvPr/>
        </p:nvSpPr>
        <p:spPr>
          <a:xfrm>
            <a:off x="1625911" y="6117176"/>
            <a:ext cx="7129377" cy="3141124"/>
          </a:xfrm>
          <a:custGeom>
            <a:avLst/>
            <a:gdLst/>
            <a:ahLst/>
            <a:cxnLst/>
            <a:rect l="l" t="t" r="r" b="b"/>
            <a:pathLst>
              <a:path w="7129377" h="3141124">
                <a:moveTo>
                  <a:pt x="0" y="0"/>
                </a:moveTo>
                <a:lnTo>
                  <a:pt x="7129377" y="0"/>
                </a:lnTo>
                <a:lnTo>
                  <a:pt x="7129377" y="3141124"/>
                </a:lnTo>
                <a:lnTo>
                  <a:pt x="0" y="31411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AB2B61F-BBB1-C37E-C849-5BC7BC43BACE}"/>
              </a:ext>
            </a:extLst>
          </p:cNvPr>
          <p:cNvSpPr txBox="1"/>
          <p:nvPr/>
        </p:nvSpPr>
        <p:spPr>
          <a:xfrm>
            <a:off x="1273629" y="1017926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 결과 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17DBD66E-8329-CDD5-C426-72A5A4917D2F}"/>
              </a:ext>
            </a:extLst>
          </p:cNvPr>
          <p:cNvSpPr txBox="1"/>
          <p:nvPr/>
        </p:nvSpPr>
        <p:spPr>
          <a:xfrm>
            <a:off x="5839212" y="1329407"/>
            <a:ext cx="6609576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관리자 페이지</a:t>
            </a:r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D6E13FB7-67CD-A430-E1C8-81690C85BA7D}"/>
              </a:ext>
            </a:extLst>
          </p:cNvPr>
          <p:cNvGrpSpPr/>
          <p:nvPr/>
        </p:nvGrpSpPr>
        <p:grpSpPr>
          <a:xfrm>
            <a:off x="10290763" y="7937505"/>
            <a:ext cx="7514733" cy="1911768"/>
            <a:chOff x="0" y="0"/>
            <a:chExt cx="2339219" cy="595103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187B2460-424A-FE1A-DAAE-ED6304DEB7A7}"/>
                </a:ext>
              </a:extLst>
            </p:cNvPr>
            <p:cNvSpPr/>
            <p:nvPr/>
          </p:nvSpPr>
          <p:spPr>
            <a:xfrm>
              <a:off x="0" y="0"/>
              <a:ext cx="2339219" cy="595103"/>
            </a:xfrm>
            <a:custGeom>
              <a:avLst/>
              <a:gdLst/>
              <a:ahLst/>
              <a:cxnLst/>
              <a:rect l="l" t="t" r="r" b="b"/>
              <a:pathLst>
                <a:path w="2339219" h="595103">
                  <a:moveTo>
                    <a:pt x="0" y="0"/>
                  </a:moveTo>
                  <a:lnTo>
                    <a:pt x="2339219" y="0"/>
                  </a:lnTo>
                  <a:lnTo>
                    <a:pt x="2339219" y="595103"/>
                  </a:lnTo>
                  <a:lnTo>
                    <a:pt x="0" y="595103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844B1E29-DECD-1482-B651-E296575D9A9D}"/>
                </a:ext>
              </a:extLst>
            </p:cNvPr>
            <p:cNvSpPr txBox="1"/>
            <p:nvPr/>
          </p:nvSpPr>
          <p:spPr>
            <a:xfrm>
              <a:off x="0" y="-28575"/>
              <a:ext cx="2339219" cy="6236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13" name="AutoShape 13">
            <a:extLst>
              <a:ext uri="{FF2B5EF4-FFF2-40B4-BE49-F238E27FC236}">
                <a16:creationId xmlns:a16="http://schemas.microsoft.com/office/drawing/2014/main" id="{BA92275D-D754-E499-94F1-D5D9625E3EE2}"/>
              </a:ext>
            </a:extLst>
          </p:cNvPr>
          <p:cNvSpPr/>
          <p:nvPr/>
        </p:nvSpPr>
        <p:spPr>
          <a:xfrm>
            <a:off x="10907779" y="9507865"/>
            <a:ext cx="6440251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5E00C45F-E0A2-720B-F507-3CF3CC5770C4}"/>
              </a:ext>
            </a:extLst>
          </p:cNvPr>
          <p:cNvSpPr txBox="1"/>
          <p:nvPr/>
        </p:nvSpPr>
        <p:spPr>
          <a:xfrm>
            <a:off x="12044855" y="8315859"/>
            <a:ext cx="4006547" cy="11550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모든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칸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비활성화</a:t>
            </a:r>
            <a:endParaRPr lang="en-US" sz="1800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ctr">
              <a:lnSpc>
                <a:spcPts val="2340"/>
              </a:lnSpc>
            </a:pP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‘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승인’버튼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클릭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시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강의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등록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</a:p>
          <a:p>
            <a:pPr algn="ctr">
              <a:lnSpc>
                <a:spcPts val="2340"/>
              </a:lnSpc>
            </a:pP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‘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미승인’버튼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클릭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시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미승인</a:t>
            </a:r>
            <a:endParaRPr lang="en-US" sz="1800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강의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등록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시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첨부한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파일을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확인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가능</a:t>
            </a:r>
            <a:endParaRPr lang="en-US" sz="1800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AE786F92-C814-36DE-47BC-94EEDF820251}"/>
              </a:ext>
            </a:extLst>
          </p:cNvPr>
          <p:cNvSpPr/>
          <p:nvPr/>
        </p:nvSpPr>
        <p:spPr>
          <a:xfrm>
            <a:off x="10290763" y="1405607"/>
            <a:ext cx="6582355" cy="3180317"/>
          </a:xfrm>
          <a:custGeom>
            <a:avLst/>
            <a:gdLst/>
            <a:ahLst/>
            <a:cxnLst/>
            <a:rect l="l" t="t" r="r" b="b"/>
            <a:pathLst>
              <a:path w="6582355" h="3180317">
                <a:moveTo>
                  <a:pt x="0" y="0"/>
                </a:moveTo>
                <a:lnTo>
                  <a:pt x="6582355" y="0"/>
                </a:lnTo>
                <a:lnTo>
                  <a:pt x="6582355" y="3180317"/>
                </a:lnTo>
                <a:lnTo>
                  <a:pt x="0" y="31803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6C3F2B58-BA08-6FDF-390F-259E67C5316A}"/>
              </a:ext>
            </a:extLst>
          </p:cNvPr>
          <p:cNvSpPr/>
          <p:nvPr/>
        </p:nvSpPr>
        <p:spPr>
          <a:xfrm>
            <a:off x="10290763" y="4585924"/>
            <a:ext cx="6582355" cy="2808656"/>
          </a:xfrm>
          <a:custGeom>
            <a:avLst/>
            <a:gdLst/>
            <a:ahLst/>
            <a:cxnLst/>
            <a:rect l="l" t="t" r="r" b="b"/>
            <a:pathLst>
              <a:path w="6582355" h="2808656">
                <a:moveTo>
                  <a:pt x="0" y="0"/>
                </a:moveTo>
                <a:lnTo>
                  <a:pt x="6582355" y="0"/>
                </a:lnTo>
                <a:lnTo>
                  <a:pt x="6582355" y="2808656"/>
                </a:lnTo>
                <a:lnTo>
                  <a:pt x="0" y="28086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6748C597-D742-6C0E-BCD6-381F9D0ABC79}"/>
              </a:ext>
            </a:extLst>
          </p:cNvPr>
          <p:cNvSpPr txBox="1"/>
          <p:nvPr/>
        </p:nvSpPr>
        <p:spPr>
          <a:xfrm>
            <a:off x="3962400" y="2347545"/>
            <a:ext cx="2873442" cy="609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19"/>
              </a:lnSpc>
              <a:spcBef>
                <a:spcPct val="0"/>
              </a:spcBef>
            </a:pPr>
            <a:r>
              <a:rPr lang="en-US" sz="401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오프라인</a:t>
            </a:r>
            <a:endParaRPr lang="en-US" sz="4015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3BCD9167-BA15-C967-0B7C-8D03154BF521}"/>
              </a:ext>
            </a:extLst>
          </p:cNvPr>
          <p:cNvSpPr txBox="1"/>
          <p:nvPr/>
        </p:nvSpPr>
        <p:spPr>
          <a:xfrm>
            <a:off x="12793615" y="939572"/>
            <a:ext cx="1867337" cy="609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19"/>
              </a:lnSpc>
              <a:spcBef>
                <a:spcPct val="0"/>
              </a:spcBef>
            </a:pPr>
            <a:r>
              <a:rPr lang="en-US" sz="4015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온라인</a:t>
            </a:r>
            <a:endParaRPr lang="en-US" sz="4015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63" name="Freeform 6">
            <a:extLst>
              <a:ext uri="{FF2B5EF4-FFF2-40B4-BE49-F238E27FC236}">
                <a16:creationId xmlns:a16="http://schemas.microsoft.com/office/drawing/2014/main" id="{653C09FD-B23D-B891-3705-D8A50770A9D4}"/>
              </a:ext>
            </a:extLst>
          </p:cNvPr>
          <p:cNvSpPr/>
          <p:nvPr/>
        </p:nvSpPr>
        <p:spPr>
          <a:xfrm>
            <a:off x="1625911" y="2816124"/>
            <a:ext cx="7129377" cy="3343535"/>
          </a:xfrm>
          <a:custGeom>
            <a:avLst/>
            <a:gdLst/>
            <a:ahLst/>
            <a:cxnLst/>
            <a:rect l="l" t="t" r="r" b="b"/>
            <a:pathLst>
              <a:path w="7129377" h="3343535">
                <a:moveTo>
                  <a:pt x="0" y="0"/>
                </a:moveTo>
                <a:lnTo>
                  <a:pt x="7129377" y="0"/>
                </a:lnTo>
                <a:lnTo>
                  <a:pt x="7129377" y="3343536"/>
                </a:lnTo>
                <a:lnTo>
                  <a:pt x="0" y="3343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64" name="Freeform 7">
            <a:extLst>
              <a:ext uri="{FF2B5EF4-FFF2-40B4-BE49-F238E27FC236}">
                <a16:creationId xmlns:a16="http://schemas.microsoft.com/office/drawing/2014/main" id="{B48E4468-198C-7FC8-08F4-313E7436F102}"/>
              </a:ext>
            </a:extLst>
          </p:cNvPr>
          <p:cNvSpPr/>
          <p:nvPr/>
        </p:nvSpPr>
        <p:spPr>
          <a:xfrm>
            <a:off x="1625911" y="6117176"/>
            <a:ext cx="7129377" cy="3141124"/>
          </a:xfrm>
          <a:custGeom>
            <a:avLst/>
            <a:gdLst/>
            <a:ahLst/>
            <a:cxnLst/>
            <a:rect l="l" t="t" r="r" b="b"/>
            <a:pathLst>
              <a:path w="7129377" h="3141124">
                <a:moveTo>
                  <a:pt x="0" y="0"/>
                </a:moveTo>
                <a:lnTo>
                  <a:pt x="7129377" y="0"/>
                </a:lnTo>
                <a:lnTo>
                  <a:pt x="7129377" y="3141124"/>
                </a:lnTo>
                <a:lnTo>
                  <a:pt x="0" y="31411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65" name="Group 10">
            <a:extLst>
              <a:ext uri="{FF2B5EF4-FFF2-40B4-BE49-F238E27FC236}">
                <a16:creationId xmlns:a16="http://schemas.microsoft.com/office/drawing/2014/main" id="{3BF794F4-42B3-DB12-F26A-7CAA52E4658A}"/>
              </a:ext>
            </a:extLst>
          </p:cNvPr>
          <p:cNvGrpSpPr/>
          <p:nvPr/>
        </p:nvGrpSpPr>
        <p:grpSpPr>
          <a:xfrm>
            <a:off x="10290763" y="7687738"/>
            <a:ext cx="7514733" cy="2161535"/>
            <a:chOff x="0" y="0"/>
            <a:chExt cx="2339219" cy="672852"/>
          </a:xfrm>
        </p:grpSpPr>
        <p:sp>
          <p:nvSpPr>
            <p:cNvPr id="66" name="Freeform 11">
              <a:extLst>
                <a:ext uri="{FF2B5EF4-FFF2-40B4-BE49-F238E27FC236}">
                  <a16:creationId xmlns:a16="http://schemas.microsoft.com/office/drawing/2014/main" id="{C07CFD38-8F8F-A41A-F3E1-2920670F3972}"/>
                </a:ext>
              </a:extLst>
            </p:cNvPr>
            <p:cNvSpPr/>
            <p:nvPr/>
          </p:nvSpPr>
          <p:spPr>
            <a:xfrm>
              <a:off x="0" y="0"/>
              <a:ext cx="2339219" cy="672852"/>
            </a:xfrm>
            <a:custGeom>
              <a:avLst/>
              <a:gdLst/>
              <a:ahLst/>
              <a:cxnLst/>
              <a:rect l="l" t="t" r="r" b="b"/>
              <a:pathLst>
                <a:path w="2339219" h="672852">
                  <a:moveTo>
                    <a:pt x="0" y="0"/>
                  </a:moveTo>
                  <a:lnTo>
                    <a:pt x="2339219" y="0"/>
                  </a:lnTo>
                  <a:lnTo>
                    <a:pt x="2339219" y="672852"/>
                  </a:lnTo>
                  <a:lnTo>
                    <a:pt x="0" y="67285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67" name="TextBox 12">
              <a:extLst>
                <a:ext uri="{FF2B5EF4-FFF2-40B4-BE49-F238E27FC236}">
                  <a16:creationId xmlns:a16="http://schemas.microsoft.com/office/drawing/2014/main" id="{87BD80F3-7F36-0DEB-BBD1-3A1CA032F40B}"/>
                </a:ext>
              </a:extLst>
            </p:cNvPr>
            <p:cNvSpPr txBox="1"/>
            <p:nvPr/>
          </p:nvSpPr>
          <p:spPr>
            <a:xfrm>
              <a:off x="0" y="-28575"/>
              <a:ext cx="2339219" cy="7014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68" name="AutoShape 13">
            <a:extLst>
              <a:ext uri="{FF2B5EF4-FFF2-40B4-BE49-F238E27FC236}">
                <a16:creationId xmlns:a16="http://schemas.microsoft.com/office/drawing/2014/main" id="{DCFB1F11-0E62-7A8E-0CAF-2CCC5CAB657F}"/>
              </a:ext>
            </a:extLst>
          </p:cNvPr>
          <p:cNvSpPr/>
          <p:nvPr/>
        </p:nvSpPr>
        <p:spPr>
          <a:xfrm>
            <a:off x="10907779" y="9507865"/>
            <a:ext cx="6440251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70" name="Freeform 16">
            <a:extLst>
              <a:ext uri="{FF2B5EF4-FFF2-40B4-BE49-F238E27FC236}">
                <a16:creationId xmlns:a16="http://schemas.microsoft.com/office/drawing/2014/main" id="{3F3B3673-8984-E06D-EC7C-AC4986994191}"/>
              </a:ext>
            </a:extLst>
          </p:cNvPr>
          <p:cNvSpPr/>
          <p:nvPr/>
        </p:nvSpPr>
        <p:spPr>
          <a:xfrm>
            <a:off x="10290763" y="4585924"/>
            <a:ext cx="6582355" cy="2808656"/>
          </a:xfrm>
          <a:custGeom>
            <a:avLst/>
            <a:gdLst/>
            <a:ahLst/>
            <a:cxnLst/>
            <a:rect l="l" t="t" r="r" b="b"/>
            <a:pathLst>
              <a:path w="6582355" h="2808656">
                <a:moveTo>
                  <a:pt x="0" y="0"/>
                </a:moveTo>
                <a:lnTo>
                  <a:pt x="6582355" y="0"/>
                </a:lnTo>
                <a:lnTo>
                  <a:pt x="6582355" y="2808656"/>
                </a:lnTo>
                <a:lnTo>
                  <a:pt x="0" y="28086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72" name="Group 18">
            <a:extLst>
              <a:ext uri="{FF2B5EF4-FFF2-40B4-BE49-F238E27FC236}">
                <a16:creationId xmlns:a16="http://schemas.microsoft.com/office/drawing/2014/main" id="{44A83872-552B-0FE0-1EFA-30A89B4D67A6}"/>
              </a:ext>
            </a:extLst>
          </p:cNvPr>
          <p:cNvGrpSpPr/>
          <p:nvPr/>
        </p:nvGrpSpPr>
        <p:grpSpPr>
          <a:xfrm>
            <a:off x="-604062" y="-848819"/>
            <a:ext cx="19577863" cy="11326311"/>
            <a:chOff x="0" y="-28575"/>
            <a:chExt cx="5156310" cy="2983062"/>
          </a:xfrm>
        </p:grpSpPr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22D4B7A7-6447-983E-12E5-C9B63E33D22B}"/>
                </a:ext>
              </a:extLst>
            </p:cNvPr>
            <p:cNvSpPr/>
            <p:nvPr/>
          </p:nvSpPr>
          <p:spPr>
            <a:xfrm>
              <a:off x="113436" y="139934"/>
              <a:ext cx="5042874" cy="2814553"/>
            </a:xfrm>
            <a:custGeom>
              <a:avLst/>
              <a:gdLst/>
              <a:ahLst/>
              <a:cxnLst/>
              <a:rect l="l" t="t" r="r" b="b"/>
              <a:pathLst>
                <a:path w="4816592" h="2218717">
                  <a:moveTo>
                    <a:pt x="0" y="0"/>
                  </a:moveTo>
                  <a:lnTo>
                    <a:pt x="4816592" y="0"/>
                  </a:lnTo>
                  <a:lnTo>
                    <a:pt x="4816592" y="2218717"/>
                  </a:lnTo>
                  <a:lnTo>
                    <a:pt x="0" y="2218717"/>
                  </a:lnTo>
                  <a:close/>
                </a:path>
              </a:pathLst>
            </a:custGeom>
            <a:solidFill>
              <a:srgbClr val="000000">
                <a:alpha val="38824"/>
              </a:srgbClr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74" name="TextBox 20">
              <a:extLst>
                <a:ext uri="{FF2B5EF4-FFF2-40B4-BE49-F238E27FC236}">
                  <a16:creationId xmlns:a16="http://schemas.microsoft.com/office/drawing/2014/main" id="{6EC3EE0A-C3DB-76A1-B38C-B69F9BD32B8D}"/>
                </a:ext>
              </a:extLst>
            </p:cNvPr>
            <p:cNvSpPr txBox="1"/>
            <p:nvPr/>
          </p:nvSpPr>
          <p:spPr>
            <a:xfrm>
              <a:off x="0" y="-28575"/>
              <a:ext cx="4816593" cy="2247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75" name="Freeform 21">
            <a:extLst>
              <a:ext uri="{FF2B5EF4-FFF2-40B4-BE49-F238E27FC236}">
                <a16:creationId xmlns:a16="http://schemas.microsoft.com/office/drawing/2014/main" id="{D127E0BB-10BF-209C-CAFF-A77400CB49DD}"/>
              </a:ext>
            </a:extLst>
          </p:cNvPr>
          <p:cNvSpPr/>
          <p:nvPr/>
        </p:nvSpPr>
        <p:spPr>
          <a:xfrm>
            <a:off x="705332" y="7253425"/>
            <a:ext cx="7366559" cy="933550"/>
          </a:xfrm>
          <a:custGeom>
            <a:avLst/>
            <a:gdLst/>
            <a:ahLst/>
            <a:cxnLst/>
            <a:rect l="l" t="t" r="r" b="b"/>
            <a:pathLst>
              <a:path w="7366559" h="933550">
                <a:moveTo>
                  <a:pt x="0" y="0"/>
                </a:moveTo>
                <a:lnTo>
                  <a:pt x="7366559" y="0"/>
                </a:lnTo>
                <a:lnTo>
                  <a:pt x="7366559" y="933550"/>
                </a:lnTo>
                <a:lnTo>
                  <a:pt x="0" y="9335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76" name="Freeform 22">
            <a:extLst>
              <a:ext uri="{FF2B5EF4-FFF2-40B4-BE49-F238E27FC236}">
                <a16:creationId xmlns:a16="http://schemas.microsoft.com/office/drawing/2014/main" id="{C130BFC9-1941-8170-6FB8-3F8B408306D3}"/>
              </a:ext>
            </a:extLst>
          </p:cNvPr>
          <p:cNvSpPr/>
          <p:nvPr/>
        </p:nvSpPr>
        <p:spPr>
          <a:xfrm>
            <a:off x="10438937" y="7194905"/>
            <a:ext cx="7366559" cy="985666"/>
          </a:xfrm>
          <a:custGeom>
            <a:avLst/>
            <a:gdLst/>
            <a:ahLst/>
            <a:cxnLst/>
            <a:rect l="l" t="t" r="r" b="b"/>
            <a:pathLst>
              <a:path w="7366559" h="985666">
                <a:moveTo>
                  <a:pt x="0" y="0"/>
                </a:moveTo>
                <a:lnTo>
                  <a:pt x="7366559" y="0"/>
                </a:lnTo>
                <a:lnTo>
                  <a:pt x="7366559" y="985666"/>
                </a:lnTo>
                <a:lnTo>
                  <a:pt x="0" y="9856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77" name="Freeform 23">
            <a:extLst>
              <a:ext uri="{FF2B5EF4-FFF2-40B4-BE49-F238E27FC236}">
                <a16:creationId xmlns:a16="http://schemas.microsoft.com/office/drawing/2014/main" id="{15C44C86-51AF-2DE1-2604-6D56D56ADADF}"/>
              </a:ext>
            </a:extLst>
          </p:cNvPr>
          <p:cNvSpPr/>
          <p:nvPr/>
        </p:nvSpPr>
        <p:spPr>
          <a:xfrm>
            <a:off x="3685704" y="3645113"/>
            <a:ext cx="10367993" cy="962865"/>
          </a:xfrm>
          <a:custGeom>
            <a:avLst/>
            <a:gdLst/>
            <a:ahLst/>
            <a:cxnLst/>
            <a:rect l="l" t="t" r="r" b="b"/>
            <a:pathLst>
              <a:path w="10367993" h="962865">
                <a:moveTo>
                  <a:pt x="0" y="0"/>
                </a:moveTo>
                <a:lnTo>
                  <a:pt x="10367993" y="0"/>
                </a:lnTo>
                <a:lnTo>
                  <a:pt x="10367993" y="962865"/>
                </a:lnTo>
                <a:lnTo>
                  <a:pt x="0" y="9628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78" name="Freeform 24">
            <a:extLst>
              <a:ext uri="{FF2B5EF4-FFF2-40B4-BE49-F238E27FC236}">
                <a16:creationId xmlns:a16="http://schemas.microsoft.com/office/drawing/2014/main" id="{66FC27E9-5BC1-FC51-7180-397B2C771D34}"/>
              </a:ext>
            </a:extLst>
          </p:cNvPr>
          <p:cNvSpPr/>
          <p:nvPr/>
        </p:nvSpPr>
        <p:spPr>
          <a:xfrm>
            <a:off x="3146663" y="5257327"/>
            <a:ext cx="11446074" cy="1635153"/>
          </a:xfrm>
          <a:custGeom>
            <a:avLst/>
            <a:gdLst/>
            <a:ahLst/>
            <a:cxnLst/>
            <a:rect l="l" t="t" r="r" b="b"/>
            <a:pathLst>
              <a:path w="11446074" h="1635153">
                <a:moveTo>
                  <a:pt x="0" y="0"/>
                </a:moveTo>
                <a:lnTo>
                  <a:pt x="11446074" y="0"/>
                </a:lnTo>
                <a:lnTo>
                  <a:pt x="11446074" y="1635153"/>
                </a:lnTo>
                <a:lnTo>
                  <a:pt x="0" y="163515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79" name="Freeform 25">
            <a:extLst>
              <a:ext uri="{FF2B5EF4-FFF2-40B4-BE49-F238E27FC236}">
                <a16:creationId xmlns:a16="http://schemas.microsoft.com/office/drawing/2014/main" id="{0B70365C-ABDF-B02C-DB84-F45BD7F52812}"/>
              </a:ext>
            </a:extLst>
          </p:cNvPr>
          <p:cNvSpPr/>
          <p:nvPr/>
        </p:nvSpPr>
        <p:spPr>
          <a:xfrm>
            <a:off x="705332" y="2143152"/>
            <a:ext cx="17100163" cy="756007"/>
          </a:xfrm>
          <a:custGeom>
            <a:avLst/>
            <a:gdLst/>
            <a:ahLst/>
            <a:cxnLst/>
            <a:rect l="l" t="t" r="r" b="b"/>
            <a:pathLst>
              <a:path w="17100163" h="756007">
                <a:moveTo>
                  <a:pt x="0" y="0"/>
                </a:moveTo>
                <a:lnTo>
                  <a:pt x="17100164" y="0"/>
                </a:lnTo>
                <a:lnTo>
                  <a:pt x="17100164" y="756007"/>
                </a:lnTo>
                <a:lnTo>
                  <a:pt x="0" y="7560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80" name="Freeform 26">
            <a:extLst>
              <a:ext uri="{FF2B5EF4-FFF2-40B4-BE49-F238E27FC236}">
                <a16:creationId xmlns:a16="http://schemas.microsoft.com/office/drawing/2014/main" id="{12511823-A776-B17E-80A3-20BC69BECF82}"/>
              </a:ext>
            </a:extLst>
          </p:cNvPr>
          <p:cNvSpPr/>
          <p:nvPr/>
        </p:nvSpPr>
        <p:spPr>
          <a:xfrm>
            <a:off x="1028700" y="8905161"/>
            <a:ext cx="11743456" cy="496014"/>
          </a:xfrm>
          <a:custGeom>
            <a:avLst/>
            <a:gdLst/>
            <a:ahLst/>
            <a:cxnLst/>
            <a:rect l="l" t="t" r="r" b="b"/>
            <a:pathLst>
              <a:path w="11743456" h="496014">
                <a:moveTo>
                  <a:pt x="0" y="0"/>
                </a:moveTo>
                <a:lnTo>
                  <a:pt x="11743456" y="0"/>
                </a:lnTo>
                <a:lnTo>
                  <a:pt x="11743456" y="496014"/>
                </a:lnTo>
                <a:lnTo>
                  <a:pt x="0" y="49601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81" name="Freeform 27">
            <a:extLst>
              <a:ext uri="{FF2B5EF4-FFF2-40B4-BE49-F238E27FC236}">
                <a16:creationId xmlns:a16="http://schemas.microsoft.com/office/drawing/2014/main" id="{34A87334-E948-7834-2B26-A83A0A41EBE6}"/>
              </a:ext>
            </a:extLst>
          </p:cNvPr>
          <p:cNvSpPr/>
          <p:nvPr/>
        </p:nvSpPr>
        <p:spPr>
          <a:xfrm>
            <a:off x="1028700" y="9401175"/>
            <a:ext cx="16776796" cy="515791"/>
          </a:xfrm>
          <a:custGeom>
            <a:avLst/>
            <a:gdLst/>
            <a:ahLst/>
            <a:cxnLst/>
            <a:rect l="l" t="t" r="r" b="b"/>
            <a:pathLst>
              <a:path w="16776796" h="515791">
                <a:moveTo>
                  <a:pt x="0" y="0"/>
                </a:moveTo>
                <a:lnTo>
                  <a:pt x="16776796" y="0"/>
                </a:lnTo>
                <a:lnTo>
                  <a:pt x="16776796" y="515791"/>
                </a:lnTo>
                <a:lnTo>
                  <a:pt x="0" y="51579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82" name="Group 29">
            <a:extLst>
              <a:ext uri="{FF2B5EF4-FFF2-40B4-BE49-F238E27FC236}">
                <a16:creationId xmlns:a16="http://schemas.microsoft.com/office/drawing/2014/main" id="{6323F37B-F32B-891A-56D3-F66145BBBEF5}"/>
              </a:ext>
            </a:extLst>
          </p:cNvPr>
          <p:cNvGrpSpPr/>
          <p:nvPr/>
        </p:nvGrpSpPr>
        <p:grpSpPr>
          <a:xfrm>
            <a:off x="3423285" y="5193030"/>
            <a:ext cx="416243" cy="416243"/>
            <a:chOff x="0" y="0"/>
            <a:chExt cx="554990" cy="554990"/>
          </a:xfrm>
        </p:grpSpPr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id="{73613808-7C71-F46C-9BEA-98F8F651BF53}"/>
                </a:ext>
              </a:extLst>
            </p:cNvPr>
            <p:cNvSpPr/>
            <p:nvPr/>
          </p:nvSpPr>
          <p:spPr>
            <a:xfrm>
              <a:off x="48260" y="44450"/>
              <a:ext cx="449580" cy="461010"/>
            </a:xfrm>
            <a:custGeom>
              <a:avLst/>
              <a:gdLst/>
              <a:ahLst/>
              <a:cxnLst/>
              <a:rect l="l" t="t" r="r" b="b"/>
              <a:pathLst>
                <a:path w="449580" h="461010">
                  <a:moveTo>
                    <a:pt x="449580" y="162560"/>
                  </a:moveTo>
                  <a:cubicBezTo>
                    <a:pt x="449580" y="307340"/>
                    <a:pt x="433070" y="344170"/>
                    <a:pt x="410210" y="372110"/>
                  </a:cubicBezTo>
                  <a:cubicBezTo>
                    <a:pt x="388620" y="400050"/>
                    <a:pt x="356870" y="424180"/>
                    <a:pt x="325120" y="439420"/>
                  </a:cubicBezTo>
                  <a:cubicBezTo>
                    <a:pt x="292100" y="453390"/>
                    <a:pt x="252730" y="461010"/>
                    <a:pt x="217170" y="458470"/>
                  </a:cubicBezTo>
                  <a:cubicBezTo>
                    <a:pt x="181610" y="457200"/>
                    <a:pt x="142240" y="444500"/>
                    <a:pt x="113030" y="426720"/>
                  </a:cubicBezTo>
                  <a:cubicBezTo>
                    <a:pt x="82550" y="407670"/>
                    <a:pt x="53340" y="379730"/>
                    <a:pt x="35560" y="349250"/>
                  </a:cubicBezTo>
                  <a:cubicBezTo>
                    <a:pt x="16510" y="318770"/>
                    <a:pt x="5080" y="279400"/>
                    <a:pt x="2540" y="245110"/>
                  </a:cubicBezTo>
                  <a:cubicBezTo>
                    <a:pt x="0" y="209550"/>
                    <a:pt x="7620" y="168910"/>
                    <a:pt x="22860" y="137160"/>
                  </a:cubicBezTo>
                  <a:cubicBezTo>
                    <a:pt x="36830" y="104140"/>
                    <a:pt x="62230" y="72390"/>
                    <a:pt x="90170" y="50800"/>
                  </a:cubicBezTo>
                  <a:cubicBezTo>
                    <a:pt x="118110" y="29210"/>
                    <a:pt x="154940" y="12700"/>
                    <a:pt x="189230" y="6350"/>
                  </a:cubicBezTo>
                  <a:cubicBezTo>
                    <a:pt x="224790" y="0"/>
                    <a:pt x="265430" y="2540"/>
                    <a:pt x="298450" y="12700"/>
                  </a:cubicBezTo>
                  <a:cubicBezTo>
                    <a:pt x="332740" y="22860"/>
                    <a:pt x="392430" y="68580"/>
                    <a:pt x="392430" y="68580"/>
                  </a:cubicBezTo>
                </a:path>
              </a:pathLst>
            </a:custGeom>
            <a:solidFill>
              <a:srgbClr val="FD0000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</p:grpSp>
      <p:grpSp>
        <p:nvGrpSpPr>
          <p:cNvPr id="84" name="Group 31">
            <a:extLst>
              <a:ext uri="{FF2B5EF4-FFF2-40B4-BE49-F238E27FC236}">
                <a16:creationId xmlns:a16="http://schemas.microsoft.com/office/drawing/2014/main" id="{DD8C4728-6F48-DFC2-E5CE-D20719587336}"/>
              </a:ext>
            </a:extLst>
          </p:cNvPr>
          <p:cNvGrpSpPr/>
          <p:nvPr/>
        </p:nvGrpSpPr>
        <p:grpSpPr>
          <a:xfrm>
            <a:off x="15367635" y="2479358"/>
            <a:ext cx="416243" cy="416243"/>
            <a:chOff x="0" y="0"/>
            <a:chExt cx="554990" cy="554990"/>
          </a:xfrm>
        </p:grpSpPr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3D70CEAC-8B69-7A58-4CAC-FAB44A79DAF9}"/>
                </a:ext>
              </a:extLst>
            </p:cNvPr>
            <p:cNvSpPr/>
            <p:nvPr/>
          </p:nvSpPr>
          <p:spPr>
            <a:xfrm>
              <a:off x="48260" y="44450"/>
              <a:ext cx="449580" cy="462280"/>
            </a:xfrm>
            <a:custGeom>
              <a:avLst/>
              <a:gdLst/>
              <a:ahLst/>
              <a:cxnLst/>
              <a:rect l="l" t="t" r="r" b="b"/>
              <a:pathLst>
                <a:path w="449580" h="462280">
                  <a:moveTo>
                    <a:pt x="448310" y="163830"/>
                  </a:moveTo>
                  <a:cubicBezTo>
                    <a:pt x="449580" y="307340"/>
                    <a:pt x="433070" y="344170"/>
                    <a:pt x="410210" y="372110"/>
                  </a:cubicBezTo>
                  <a:cubicBezTo>
                    <a:pt x="388620" y="400050"/>
                    <a:pt x="356870" y="425450"/>
                    <a:pt x="323850" y="439420"/>
                  </a:cubicBezTo>
                  <a:cubicBezTo>
                    <a:pt x="292100" y="454660"/>
                    <a:pt x="252730" y="462280"/>
                    <a:pt x="217170" y="459740"/>
                  </a:cubicBezTo>
                  <a:cubicBezTo>
                    <a:pt x="181610" y="457200"/>
                    <a:pt x="142240" y="445770"/>
                    <a:pt x="111760" y="426720"/>
                  </a:cubicBezTo>
                  <a:cubicBezTo>
                    <a:pt x="82550" y="408940"/>
                    <a:pt x="53340" y="379730"/>
                    <a:pt x="35560" y="349250"/>
                  </a:cubicBezTo>
                  <a:cubicBezTo>
                    <a:pt x="16510" y="320040"/>
                    <a:pt x="5080" y="280670"/>
                    <a:pt x="2540" y="245110"/>
                  </a:cubicBezTo>
                  <a:cubicBezTo>
                    <a:pt x="0" y="209550"/>
                    <a:pt x="7620" y="170180"/>
                    <a:pt x="21590" y="137160"/>
                  </a:cubicBezTo>
                  <a:cubicBezTo>
                    <a:pt x="36830" y="105410"/>
                    <a:pt x="62230" y="73660"/>
                    <a:pt x="90170" y="52070"/>
                  </a:cubicBezTo>
                  <a:cubicBezTo>
                    <a:pt x="118110" y="29210"/>
                    <a:pt x="154940" y="12700"/>
                    <a:pt x="189230" y="6350"/>
                  </a:cubicBezTo>
                  <a:cubicBezTo>
                    <a:pt x="224790" y="0"/>
                    <a:pt x="265430" y="2540"/>
                    <a:pt x="298450" y="13970"/>
                  </a:cubicBezTo>
                  <a:cubicBezTo>
                    <a:pt x="332740" y="24130"/>
                    <a:pt x="392430" y="69850"/>
                    <a:pt x="392430" y="69850"/>
                  </a:cubicBezTo>
                </a:path>
              </a:pathLst>
            </a:custGeom>
            <a:solidFill>
              <a:srgbClr val="FD0000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</p:grpSp>
      <p:grpSp>
        <p:nvGrpSpPr>
          <p:cNvPr id="86" name="Group 33">
            <a:extLst>
              <a:ext uri="{FF2B5EF4-FFF2-40B4-BE49-F238E27FC236}">
                <a16:creationId xmlns:a16="http://schemas.microsoft.com/office/drawing/2014/main" id="{C23B3516-AFBD-3957-358A-596527B13AD5}"/>
              </a:ext>
            </a:extLst>
          </p:cNvPr>
          <p:cNvGrpSpPr/>
          <p:nvPr/>
        </p:nvGrpSpPr>
        <p:grpSpPr>
          <a:xfrm>
            <a:off x="3388995" y="5380672"/>
            <a:ext cx="416243" cy="416243"/>
            <a:chOff x="0" y="0"/>
            <a:chExt cx="554990" cy="554990"/>
          </a:xfrm>
        </p:grpSpPr>
        <p:sp>
          <p:nvSpPr>
            <p:cNvPr id="87" name="Freeform 34">
              <a:extLst>
                <a:ext uri="{FF2B5EF4-FFF2-40B4-BE49-F238E27FC236}">
                  <a16:creationId xmlns:a16="http://schemas.microsoft.com/office/drawing/2014/main" id="{A522E513-90A0-3A48-C1D8-1A454F65E7BD}"/>
                </a:ext>
              </a:extLst>
            </p:cNvPr>
            <p:cNvSpPr/>
            <p:nvPr/>
          </p:nvSpPr>
          <p:spPr>
            <a:xfrm>
              <a:off x="49530" y="44450"/>
              <a:ext cx="448310" cy="461010"/>
            </a:xfrm>
            <a:custGeom>
              <a:avLst/>
              <a:gdLst/>
              <a:ahLst/>
              <a:cxnLst/>
              <a:rect l="l" t="t" r="r" b="b"/>
              <a:pathLst>
                <a:path w="448310" h="461010">
                  <a:moveTo>
                    <a:pt x="448310" y="162560"/>
                  </a:moveTo>
                  <a:cubicBezTo>
                    <a:pt x="448310" y="307340"/>
                    <a:pt x="431800" y="344170"/>
                    <a:pt x="410210" y="372110"/>
                  </a:cubicBezTo>
                  <a:cubicBezTo>
                    <a:pt x="387350" y="400050"/>
                    <a:pt x="355600" y="424180"/>
                    <a:pt x="323850" y="439420"/>
                  </a:cubicBezTo>
                  <a:cubicBezTo>
                    <a:pt x="290830" y="453390"/>
                    <a:pt x="251460" y="461010"/>
                    <a:pt x="215900" y="458470"/>
                  </a:cubicBezTo>
                  <a:cubicBezTo>
                    <a:pt x="180340" y="457200"/>
                    <a:pt x="142240" y="444500"/>
                    <a:pt x="111760" y="426720"/>
                  </a:cubicBezTo>
                  <a:cubicBezTo>
                    <a:pt x="81280" y="407670"/>
                    <a:pt x="52070" y="379730"/>
                    <a:pt x="34290" y="349250"/>
                  </a:cubicBezTo>
                  <a:cubicBezTo>
                    <a:pt x="15240" y="318770"/>
                    <a:pt x="3810" y="279400"/>
                    <a:pt x="1270" y="245110"/>
                  </a:cubicBezTo>
                  <a:cubicBezTo>
                    <a:pt x="0" y="209550"/>
                    <a:pt x="6350" y="168910"/>
                    <a:pt x="21590" y="137160"/>
                  </a:cubicBezTo>
                  <a:cubicBezTo>
                    <a:pt x="35560" y="104140"/>
                    <a:pt x="60960" y="72390"/>
                    <a:pt x="88900" y="50800"/>
                  </a:cubicBezTo>
                  <a:cubicBezTo>
                    <a:pt x="116840" y="29210"/>
                    <a:pt x="153670" y="12700"/>
                    <a:pt x="189230" y="6350"/>
                  </a:cubicBezTo>
                  <a:cubicBezTo>
                    <a:pt x="223520" y="0"/>
                    <a:pt x="264160" y="2540"/>
                    <a:pt x="297180" y="12700"/>
                  </a:cubicBezTo>
                  <a:cubicBezTo>
                    <a:pt x="331470" y="22860"/>
                    <a:pt x="391160" y="68580"/>
                    <a:pt x="391160" y="68580"/>
                  </a:cubicBezTo>
                </a:path>
              </a:pathLst>
            </a:custGeom>
            <a:solidFill>
              <a:srgbClr val="F59A2E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</p:grpSp>
      <p:grpSp>
        <p:nvGrpSpPr>
          <p:cNvPr id="88" name="Group 35">
            <a:extLst>
              <a:ext uri="{FF2B5EF4-FFF2-40B4-BE49-F238E27FC236}">
                <a16:creationId xmlns:a16="http://schemas.microsoft.com/office/drawing/2014/main" id="{E7C0AD71-97A9-743D-1A72-07E84F1EBBC5}"/>
              </a:ext>
            </a:extLst>
          </p:cNvPr>
          <p:cNvGrpSpPr/>
          <p:nvPr/>
        </p:nvGrpSpPr>
        <p:grpSpPr>
          <a:xfrm>
            <a:off x="3509010" y="7513320"/>
            <a:ext cx="416243" cy="416243"/>
            <a:chOff x="0" y="0"/>
            <a:chExt cx="554990" cy="554990"/>
          </a:xfrm>
        </p:grpSpPr>
        <p:sp>
          <p:nvSpPr>
            <p:cNvPr id="89" name="Freeform 36">
              <a:extLst>
                <a:ext uri="{FF2B5EF4-FFF2-40B4-BE49-F238E27FC236}">
                  <a16:creationId xmlns:a16="http://schemas.microsoft.com/office/drawing/2014/main" id="{49B332FE-926E-A439-467A-B5EB3B454E35}"/>
                </a:ext>
              </a:extLst>
            </p:cNvPr>
            <p:cNvSpPr/>
            <p:nvPr/>
          </p:nvSpPr>
          <p:spPr>
            <a:xfrm>
              <a:off x="48260" y="44450"/>
              <a:ext cx="448310" cy="461010"/>
            </a:xfrm>
            <a:custGeom>
              <a:avLst/>
              <a:gdLst/>
              <a:ahLst/>
              <a:cxnLst/>
              <a:rect l="l" t="t" r="r" b="b"/>
              <a:pathLst>
                <a:path w="448310" h="461010">
                  <a:moveTo>
                    <a:pt x="448310" y="162560"/>
                  </a:moveTo>
                  <a:cubicBezTo>
                    <a:pt x="448310" y="307340"/>
                    <a:pt x="431800" y="344170"/>
                    <a:pt x="410210" y="372110"/>
                  </a:cubicBezTo>
                  <a:cubicBezTo>
                    <a:pt x="388620" y="400050"/>
                    <a:pt x="356870" y="425450"/>
                    <a:pt x="323850" y="439420"/>
                  </a:cubicBezTo>
                  <a:cubicBezTo>
                    <a:pt x="292100" y="454660"/>
                    <a:pt x="251460" y="461010"/>
                    <a:pt x="215900" y="459740"/>
                  </a:cubicBezTo>
                  <a:cubicBezTo>
                    <a:pt x="181610" y="457200"/>
                    <a:pt x="142240" y="444500"/>
                    <a:pt x="111760" y="426720"/>
                  </a:cubicBezTo>
                  <a:cubicBezTo>
                    <a:pt x="81280" y="408940"/>
                    <a:pt x="53340" y="379730"/>
                    <a:pt x="34290" y="349250"/>
                  </a:cubicBezTo>
                  <a:cubicBezTo>
                    <a:pt x="16510" y="318770"/>
                    <a:pt x="3810" y="280670"/>
                    <a:pt x="2540" y="245110"/>
                  </a:cubicBezTo>
                  <a:cubicBezTo>
                    <a:pt x="0" y="209550"/>
                    <a:pt x="7620" y="170180"/>
                    <a:pt x="21590" y="137160"/>
                  </a:cubicBezTo>
                  <a:cubicBezTo>
                    <a:pt x="36830" y="105410"/>
                    <a:pt x="60960" y="72390"/>
                    <a:pt x="88900" y="50800"/>
                  </a:cubicBezTo>
                  <a:cubicBezTo>
                    <a:pt x="116840" y="29210"/>
                    <a:pt x="153670" y="12700"/>
                    <a:pt x="189230" y="6350"/>
                  </a:cubicBezTo>
                  <a:cubicBezTo>
                    <a:pt x="223520" y="0"/>
                    <a:pt x="264160" y="2540"/>
                    <a:pt x="298450" y="12700"/>
                  </a:cubicBezTo>
                  <a:cubicBezTo>
                    <a:pt x="332740" y="22860"/>
                    <a:pt x="392430" y="69850"/>
                    <a:pt x="392430" y="69850"/>
                  </a:cubicBezTo>
                </a:path>
              </a:pathLst>
            </a:custGeom>
            <a:solidFill>
              <a:srgbClr val="F59A2E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</p:grpSp>
      <p:grpSp>
        <p:nvGrpSpPr>
          <p:cNvPr id="90" name="Group 37">
            <a:extLst>
              <a:ext uri="{FF2B5EF4-FFF2-40B4-BE49-F238E27FC236}">
                <a16:creationId xmlns:a16="http://schemas.microsoft.com/office/drawing/2014/main" id="{C17009EE-6490-1579-EF49-E94B6C34BA51}"/>
              </a:ext>
            </a:extLst>
          </p:cNvPr>
          <p:cNvGrpSpPr/>
          <p:nvPr/>
        </p:nvGrpSpPr>
        <p:grpSpPr>
          <a:xfrm>
            <a:off x="3440430" y="5618797"/>
            <a:ext cx="416243" cy="416243"/>
            <a:chOff x="0" y="0"/>
            <a:chExt cx="554990" cy="554990"/>
          </a:xfrm>
        </p:grpSpPr>
        <p:sp>
          <p:nvSpPr>
            <p:cNvPr id="91" name="Freeform 38">
              <a:extLst>
                <a:ext uri="{FF2B5EF4-FFF2-40B4-BE49-F238E27FC236}">
                  <a16:creationId xmlns:a16="http://schemas.microsoft.com/office/drawing/2014/main" id="{6858F959-C8E6-D1DF-89C4-8552F15F8C25}"/>
                </a:ext>
              </a:extLst>
            </p:cNvPr>
            <p:cNvSpPr/>
            <p:nvPr/>
          </p:nvSpPr>
          <p:spPr>
            <a:xfrm>
              <a:off x="48260" y="44450"/>
              <a:ext cx="449580" cy="462280"/>
            </a:xfrm>
            <a:custGeom>
              <a:avLst/>
              <a:gdLst/>
              <a:ahLst/>
              <a:cxnLst/>
              <a:rect l="l" t="t" r="r" b="b"/>
              <a:pathLst>
                <a:path w="449580" h="462280">
                  <a:moveTo>
                    <a:pt x="449580" y="163830"/>
                  </a:moveTo>
                  <a:cubicBezTo>
                    <a:pt x="449580" y="307340"/>
                    <a:pt x="433070" y="345440"/>
                    <a:pt x="410210" y="373380"/>
                  </a:cubicBezTo>
                  <a:cubicBezTo>
                    <a:pt x="388620" y="401320"/>
                    <a:pt x="356870" y="425450"/>
                    <a:pt x="325120" y="440690"/>
                  </a:cubicBezTo>
                  <a:cubicBezTo>
                    <a:pt x="292100" y="454660"/>
                    <a:pt x="252730" y="462280"/>
                    <a:pt x="217170" y="459740"/>
                  </a:cubicBezTo>
                  <a:cubicBezTo>
                    <a:pt x="181610" y="458470"/>
                    <a:pt x="142240" y="445770"/>
                    <a:pt x="113030" y="427990"/>
                  </a:cubicBezTo>
                  <a:cubicBezTo>
                    <a:pt x="82550" y="408940"/>
                    <a:pt x="53340" y="381000"/>
                    <a:pt x="35560" y="350520"/>
                  </a:cubicBezTo>
                  <a:cubicBezTo>
                    <a:pt x="16510" y="320040"/>
                    <a:pt x="5080" y="280670"/>
                    <a:pt x="2540" y="245110"/>
                  </a:cubicBezTo>
                  <a:cubicBezTo>
                    <a:pt x="0" y="210820"/>
                    <a:pt x="7620" y="170180"/>
                    <a:pt x="22860" y="138430"/>
                  </a:cubicBezTo>
                  <a:cubicBezTo>
                    <a:pt x="36830" y="105410"/>
                    <a:pt x="62230" y="73660"/>
                    <a:pt x="90170" y="52070"/>
                  </a:cubicBezTo>
                  <a:cubicBezTo>
                    <a:pt x="118110" y="30480"/>
                    <a:pt x="154940" y="13970"/>
                    <a:pt x="189230" y="6350"/>
                  </a:cubicBezTo>
                  <a:cubicBezTo>
                    <a:pt x="224790" y="0"/>
                    <a:pt x="265430" y="2540"/>
                    <a:pt x="298450" y="13970"/>
                  </a:cubicBezTo>
                  <a:cubicBezTo>
                    <a:pt x="332740" y="24130"/>
                    <a:pt x="392430" y="69850"/>
                    <a:pt x="392430" y="69850"/>
                  </a:cubicBezTo>
                </a:path>
              </a:pathLst>
            </a:custGeom>
            <a:solidFill>
              <a:srgbClr val="FAE100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</p:grpSp>
      <p:grpSp>
        <p:nvGrpSpPr>
          <p:cNvPr id="92" name="Group 39">
            <a:extLst>
              <a:ext uri="{FF2B5EF4-FFF2-40B4-BE49-F238E27FC236}">
                <a16:creationId xmlns:a16="http://schemas.microsoft.com/office/drawing/2014/main" id="{F0E8384B-A2C0-BA47-711A-35B34B5823AF}"/>
              </a:ext>
            </a:extLst>
          </p:cNvPr>
          <p:cNvGrpSpPr/>
          <p:nvPr/>
        </p:nvGrpSpPr>
        <p:grpSpPr>
          <a:xfrm>
            <a:off x="13252132" y="7496175"/>
            <a:ext cx="416243" cy="416243"/>
            <a:chOff x="0" y="0"/>
            <a:chExt cx="554990" cy="554990"/>
          </a:xfrm>
        </p:grpSpPr>
        <p:sp>
          <p:nvSpPr>
            <p:cNvPr id="93" name="Freeform 40">
              <a:extLst>
                <a:ext uri="{FF2B5EF4-FFF2-40B4-BE49-F238E27FC236}">
                  <a16:creationId xmlns:a16="http://schemas.microsoft.com/office/drawing/2014/main" id="{879C592B-7B82-F752-A623-038E05E07916}"/>
                </a:ext>
              </a:extLst>
            </p:cNvPr>
            <p:cNvSpPr/>
            <p:nvPr/>
          </p:nvSpPr>
          <p:spPr>
            <a:xfrm>
              <a:off x="48260" y="44450"/>
              <a:ext cx="448310" cy="461010"/>
            </a:xfrm>
            <a:custGeom>
              <a:avLst/>
              <a:gdLst/>
              <a:ahLst/>
              <a:cxnLst/>
              <a:rect l="l" t="t" r="r" b="b"/>
              <a:pathLst>
                <a:path w="448310" h="461010">
                  <a:moveTo>
                    <a:pt x="448310" y="163830"/>
                  </a:moveTo>
                  <a:cubicBezTo>
                    <a:pt x="448310" y="307340"/>
                    <a:pt x="431800" y="344170"/>
                    <a:pt x="410210" y="372110"/>
                  </a:cubicBezTo>
                  <a:cubicBezTo>
                    <a:pt x="388620" y="400050"/>
                    <a:pt x="356870" y="425450"/>
                    <a:pt x="323850" y="439420"/>
                  </a:cubicBezTo>
                  <a:cubicBezTo>
                    <a:pt x="292100" y="454660"/>
                    <a:pt x="251460" y="461010"/>
                    <a:pt x="215900" y="459740"/>
                  </a:cubicBezTo>
                  <a:cubicBezTo>
                    <a:pt x="181610" y="457200"/>
                    <a:pt x="142240" y="445770"/>
                    <a:pt x="111760" y="426720"/>
                  </a:cubicBezTo>
                  <a:cubicBezTo>
                    <a:pt x="81280" y="408940"/>
                    <a:pt x="53340" y="379730"/>
                    <a:pt x="34290" y="349250"/>
                  </a:cubicBezTo>
                  <a:cubicBezTo>
                    <a:pt x="16510" y="318770"/>
                    <a:pt x="3810" y="280670"/>
                    <a:pt x="2540" y="245110"/>
                  </a:cubicBezTo>
                  <a:cubicBezTo>
                    <a:pt x="0" y="209550"/>
                    <a:pt x="7620" y="170180"/>
                    <a:pt x="21590" y="137160"/>
                  </a:cubicBezTo>
                  <a:cubicBezTo>
                    <a:pt x="36830" y="105410"/>
                    <a:pt x="60960" y="73660"/>
                    <a:pt x="88900" y="50800"/>
                  </a:cubicBezTo>
                  <a:cubicBezTo>
                    <a:pt x="116840" y="29210"/>
                    <a:pt x="153670" y="12700"/>
                    <a:pt x="189230" y="6350"/>
                  </a:cubicBezTo>
                  <a:cubicBezTo>
                    <a:pt x="223520" y="0"/>
                    <a:pt x="264160" y="2540"/>
                    <a:pt x="298450" y="12700"/>
                  </a:cubicBezTo>
                  <a:cubicBezTo>
                    <a:pt x="331470" y="24130"/>
                    <a:pt x="392430" y="69850"/>
                    <a:pt x="392430" y="69850"/>
                  </a:cubicBezTo>
                </a:path>
              </a:pathLst>
            </a:custGeom>
            <a:solidFill>
              <a:srgbClr val="FAE100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</p:grpSp>
      <p:grpSp>
        <p:nvGrpSpPr>
          <p:cNvPr id="94" name="Group 41">
            <a:extLst>
              <a:ext uri="{FF2B5EF4-FFF2-40B4-BE49-F238E27FC236}">
                <a16:creationId xmlns:a16="http://schemas.microsoft.com/office/drawing/2014/main" id="{FA4E8EA1-B946-44CF-53F0-52569401677E}"/>
              </a:ext>
            </a:extLst>
          </p:cNvPr>
          <p:cNvGrpSpPr/>
          <p:nvPr/>
        </p:nvGrpSpPr>
        <p:grpSpPr>
          <a:xfrm>
            <a:off x="3406140" y="5840730"/>
            <a:ext cx="416243" cy="416243"/>
            <a:chOff x="0" y="0"/>
            <a:chExt cx="554990" cy="554990"/>
          </a:xfrm>
        </p:grpSpPr>
        <p:sp>
          <p:nvSpPr>
            <p:cNvPr id="95" name="Freeform 42">
              <a:extLst>
                <a:ext uri="{FF2B5EF4-FFF2-40B4-BE49-F238E27FC236}">
                  <a16:creationId xmlns:a16="http://schemas.microsoft.com/office/drawing/2014/main" id="{69D228A0-4C7E-468D-52A2-6469E5E93A2A}"/>
                </a:ext>
              </a:extLst>
            </p:cNvPr>
            <p:cNvSpPr/>
            <p:nvPr/>
          </p:nvSpPr>
          <p:spPr>
            <a:xfrm>
              <a:off x="48260" y="44450"/>
              <a:ext cx="449580" cy="462280"/>
            </a:xfrm>
            <a:custGeom>
              <a:avLst/>
              <a:gdLst/>
              <a:ahLst/>
              <a:cxnLst/>
              <a:rect l="l" t="t" r="r" b="b"/>
              <a:pathLst>
                <a:path w="449580" h="462280">
                  <a:moveTo>
                    <a:pt x="449580" y="163830"/>
                  </a:moveTo>
                  <a:cubicBezTo>
                    <a:pt x="449580" y="307340"/>
                    <a:pt x="433070" y="344170"/>
                    <a:pt x="411480" y="372110"/>
                  </a:cubicBezTo>
                  <a:cubicBezTo>
                    <a:pt x="388620" y="400050"/>
                    <a:pt x="356870" y="425450"/>
                    <a:pt x="325120" y="440690"/>
                  </a:cubicBezTo>
                  <a:cubicBezTo>
                    <a:pt x="292100" y="454660"/>
                    <a:pt x="252730" y="462280"/>
                    <a:pt x="217170" y="459740"/>
                  </a:cubicBezTo>
                  <a:cubicBezTo>
                    <a:pt x="181610" y="457200"/>
                    <a:pt x="143510" y="445770"/>
                    <a:pt x="113030" y="426720"/>
                  </a:cubicBezTo>
                  <a:cubicBezTo>
                    <a:pt x="82550" y="408940"/>
                    <a:pt x="53340" y="379730"/>
                    <a:pt x="35560" y="350520"/>
                  </a:cubicBezTo>
                  <a:cubicBezTo>
                    <a:pt x="16510" y="320040"/>
                    <a:pt x="5080" y="280670"/>
                    <a:pt x="2540" y="245110"/>
                  </a:cubicBezTo>
                  <a:cubicBezTo>
                    <a:pt x="0" y="209550"/>
                    <a:pt x="7620" y="170180"/>
                    <a:pt x="22860" y="138430"/>
                  </a:cubicBezTo>
                  <a:cubicBezTo>
                    <a:pt x="36830" y="105410"/>
                    <a:pt x="62230" y="73660"/>
                    <a:pt x="90170" y="52070"/>
                  </a:cubicBezTo>
                  <a:cubicBezTo>
                    <a:pt x="118110" y="30480"/>
                    <a:pt x="154940" y="12700"/>
                    <a:pt x="189230" y="6350"/>
                  </a:cubicBezTo>
                  <a:cubicBezTo>
                    <a:pt x="224790" y="0"/>
                    <a:pt x="265430" y="2540"/>
                    <a:pt x="298450" y="13970"/>
                  </a:cubicBezTo>
                  <a:cubicBezTo>
                    <a:pt x="332740" y="24130"/>
                    <a:pt x="392430" y="69850"/>
                    <a:pt x="392430" y="69850"/>
                  </a:cubicBezTo>
                </a:path>
              </a:pathLst>
            </a:custGeom>
            <a:solidFill>
              <a:srgbClr val="6CB33E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</p:grpSp>
      <p:grpSp>
        <p:nvGrpSpPr>
          <p:cNvPr id="96" name="Group 43">
            <a:extLst>
              <a:ext uri="{FF2B5EF4-FFF2-40B4-BE49-F238E27FC236}">
                <a16:creationId xmlns:a16="http://schemas.microsoft.com/office/drawing/2014/main" id="{BE005C5F-3670-CE6D-A8C5-FE518816B979}"/>
              </a:ext>
            </a:extLst>
          </p:cNvPr>
          <p:cNvGrpSpPr/>
          <p:nvPr/>
        </p:nvGrpSpPr>
        <p:grpSpPr>
          <a:xfrm>
            <a:off x="10504170" y="4203382"/>
            <a:ext cx="416243" cy="416243"/>
            <a:chOff x="0" y="0"/>
            <a:chExt cx="554990" cy="554990"/>
          </a:xfrm>
        </p:grpSpPr>
        <p:sp>
          <p:nvSpPr>
            <p:cNvPr id="97" name="Freeform 44">
              <a:extLst>
                <a:ext uri="{FF2B5EF4-FFF2-40B4-BE49-F238E27FC236}">
                  <a16:creationId xmlns:a16="http://schemas.microsoft.com/office/drawing/2014/main" id="{DE0F59AB-1626-1BCC-96CB-A30DB1401E45}"/>
                </a:ext>
              </a:extLst>
            </p:cNvPr>
            <p:cNvSpPr/>
            <p:nvPr/>
          </p:nvSpPr>
          <p:spPr>
            <a:xfrm>
              <a:off x="49530" y="44450"/>
              <a:ext cx="448310" cy="461010"/>
            </a:xfrm>
            <a:custGeom>
              <a:avLst/>
              <a:gdLst/>
              <a:ahLst/>
              <a:cxnLst/>
              <a:rect l="l" t="t" r="r" b="b"/>
              <a:pathLst>
                <a:path w="448310" h="461010">
                  <a:moveTo>
                    <a:pt x="448310" y="162560"/>
                  </a:moveTo>
                  <a:cubicBezTo>
                    <a:pt x="448310" y="307340"/>
                    <a:pt x="431800" y="344170"/>
                    <a:pt x="410210" y="372110"/>
                  </a:cubicBezTo>
                  <a:cubicBezTo>
                    <a:pt x="388620" y="400050"/>
                    <a:pt x="355600" y="424180"/>
                    <a:pt x="323850" y="439420"/>
                  </a:cubicBezTo>
                  <a:cubicBezTo>
                    <a:pt x="292100" y="453390"/>
                    <a:pt x="251460" y="461010"/>
                    <a:pt x="215900" y="458470"/>
                  </a:cubicBezTo>
                  <a:cubicBezTo>
                    <a:pt x="180340" y="457200"/>
                    <a:pt x="142240" y="444500"/>
                    <a:pt x="111760" y="426720"/>
                  </a:cubicBezTo>
                  <a:cubicBezTo>
                    <a:pt x="81280" y="407670"/>
                    <a:pt x="52070" y="379730"/>
                    <a:pt x="34290" y="349250"/>
                  </a:cubicBezTo>
                  <a:cubicBezTo>
                    <a:pt x="16510" y="318770"/>
                    <a:pt x="3810" y="279400"/>
                    <a:pt x="1270" y="245110"/>
                  </a:cubicBezTo>
                  <a:cubicBezTo>
                    <a:pt x="0" y="209550"/>
                    <a:pt x="7620" y="168910"/>
                    <a:pt x="21590" y="137160"/>
                  </a:cubicBezTo>
                  <a:cubicBezTo>
                    <a:pt x="35560" y="104140"/>
                    <a:pt x="60960" y="72390"/>
                    <a:pt x="88900" y="50800"/>
                  </a:cubicBezTo>
                  <a:cubicBezTo>
                    <a:pt x="116840" y="29210"/>
                    <a:pt x="153670" y="12700"/>
                    <a:pt x="189230" y="6350"/>
                  </a:cubicBezTo>
                  <a:cubicBezTo>
                    <a:pt x="223520" y="0"/>
                    <a:pt x="264160" y="2540"/>
                    <a:pt x="298450" y="12700"/>
                  </a:cubicBezTo>
                  <a:cubicBezTo>
                    <a:pt x="331470" y="22860"/>
                    <a:pt x="391160" y="68580"/>
                    <a:pt x="391160" y="68580"/>
                  </a:cubicBezTo>
                </a:path>
              </a:pathLst>
            </a:custGeom>
            <a:solidFill>
              <a:srgbClr val="6CB33E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</p:grpSp>
      <p:grpSp>
        <p:nvGrpSpPr>
          <p:cNvPr id="98" name="Group 45">
            <a:extLst>
              <a:ext uri="{FF2B5EF4-FFF2-40B4-BE49-F238E27FC236}">
                <a16:creationId xmlns:a16="http://schemas.microsoft.com/office/drawing/2014/main" id="{53C1C16D-EBB9-FCE8-2358-FD961F79AC0A}"/>
              </a:ext>
            </a:extLst>
          </p:cNvPr>
          <p:cNvGrpSpPr/>
          <p:nvPr/>
        </p:nvGrpSpPr>
        <p:grpSpPr>
          <a:xfrm>
            <a:off x="3406140" y="6114097"/>
            <a:ext cx="416243" cy="416243"/>
            <a:chOff x="0" y="0"/>
            <a:chExt cx="554990" cy="554990"/>
          </a:xfrm>
        </p:grpSpPr>
        <p:sp>
          <p:nvSpPr>
            <p:cNvPr id="99" name="Freeform 46">
              <a:extLst>
                <a:ext uri="{FF2B5EF4-FFF2-40B4-BE49-F238E27FC236}">
                  <a16:creationId xmlns:a16="http://schemas.microsoft.com/office/drawing/2014/main" id="{E7A35543-3D47-3AB7-B8D9-19837EB3C11D}"/>
                </a:ext>
              </a:extLst>
            </p:cNvPr>
            <p:cNvSpPr/>
            <p:nvPr/>
          </p:nvSpPr>
          <p:spPr>
            <a:xfrm>
              <a:off x="48260" y="44450"/>
              <a:ext cx="449580" cy="461010"/>
            </a:xfrm>
            <a:custGeom>
              <a:avLst/>
              <a:gdLst/>
              <a:ahLst/>
              <a:cxnLst/>
              <a:rect l="l" t="t" r="r" b="b"/>
              <a:pathLst>
                <a:path w="449580" h="461010">
                  <a:moveTo>
                    <a:pt x="449580" y="163830"/>
                  </a:moveTo>
                  <a:cubicBezTo>
                    <a:pt x="449580" y="307340"/>
                    <a:pt x="433070" y="344170"/>
                    <a:pt x="411480" y="372110"/>
                  </a:cubicBezTo>
                  <a:cubicBezTo>
                    <a:pt x="388620" y="400050"/>
                    <a:pt x="356870" y="425450"/>
                    <a:pt x="325120" y="439420"/>
                  </a:cubicBezTo>
                  <a:cubicBezTo>
                    <a:pt x="292100" y="454660"/>
                    <a:pt x="252730" y="461010"/>
                    <a:pt x="217170" y="459740"/>
                  </a:cubicBezTo>
                  <a:cubicBezTo>
                    <a:pt x="181610" y="457200"/>
                    <a:pt x="143510" y="445770"/>
                    <a:pt x="113030" y="426720"/>
                  </a:cubicBezTo>
                  <a:cubicBezTo>
                    <a:pt x="82550" y="408940"/>
                    <a:pt x="53340" y="379730"/>
                    <a:pt x="35560" y="349250"/>
                  </a:cubicBezTo>
                  <a:cubicBezTo>
                    <a:pt x="16510" y="318770"/>
                    <a:pt x="5080" y="280670"/>
                    <a:pt x="2540" y="245110"/>
                  </a:cubicBezTo>
                  <a:cubicBezTo>
                    <a:pt x="0" y="209550"/>
                    <a:pt x="7620" y="170180"/>
                    <a:pt x="22860" y="137160"/>
                  </a:cubicBezTo>
                  <a:cubicBezTo>
                    <a:pt x="36830" y="105410"/>
                    <a:pt x="62230" y="73660"/>
                    <a:pt x="90170" y="50800"/>
                  </a:cubicBezTo>
                  <a:cubicBezTo>
                    <a:pt x="118110" y="29210"/>
                    <a:pt x="154940" y="12700"/>
                    <a:pt x="189230" y="6350"/>
                  </a:cubicBezTo>
                  <a:cubicBezTo>
                    <a:pt x="224790" y="0"/>
                    <a:pt x="265430" y="2540"/>
                    <a:pt x="298450" y="12700"/>
                  </a:cubicBezTo>
                  <a:cubicBezTo>
                    <a:pt x="332740" y="24130"/>
                    <a:pt x="392430" y="69850"/>
                    <a:pt x="392430" y="69850"/>
                  </a:cubicBezTo>
                </a:path>
              </a:pathLst>
            </a:custGeom>
            <a:solidFill>
              <a:srgbClr val="0571D3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</p:grpSp>
      <p:grpSp>
        <p:nvGrpSpPr>
          <p:cNvPr id="100" name="Group 47">
            <a:extLst>
              <a:ext uri="{FF2B5EF4-FFF2-40B4-BE49-F238E27FC236}">
                <a16:creationId xmlns:a16="http://schemas.microsoft.com/office/drawing/2014/main" id="{9A2D625D-301E-7082-3BA2-E1B65C95F8D5}"/>
              </a:ext>
            </a:extLst>
          </p:cNvPr>
          <p:cNvGrpSpPr/>
          <p:nvPr/>
        </p:nvGrpSpPr>
        <p:grpSpPr>
          <a:xfrm>
            <a:off x="15930562" y="9561195"/>
            <a:ext cx="416243" cy="416243"/>
            <a:chOff x="0" y="0"/>
            <a:chExt cx="554990" cy="554990"/>
          </a:xfrm>
        </p:grpSpPr>
        <p:sp>
          <p:nvSpPr>
            <p:cNvPr id="101" name="Freeform 48">
              <a:extLst>
                <a:ext uri="{FF2B5EF4-FFF2-40B4-BE49-F238E27FC236}">
                  <a16:creationId xmlns:a16="http://schemas.microsoft.com/office/drawing/2014/main" id="{553D0D64-6A01-B1C5-B1F2-2720062837BC}"/>
                </a:ext>
              </a:extLst>
            </p:cNvPr>
            <p:cNvSpPr/>
            <p:nvPr/>
          </p:nvSpPr>
          <p:spPr>
            <a:xfrm>
              <a:off x="48260" y="44450"/>
              <a:ext cx="449580" cy="461010"/>
            </a:xfrm>
            <a:custGeom>
              <a:avLst/>
              <a:gdLst/>
              <a:ahLst/>
              <a:cxnLst/>
              <a:rect l="l" t="t" r="r" b="b"/>
              <a:pathLst>
                <a:path w="449580" h="461010">
                  <a:moveTo>
                    <a:pt x="449580" y="162560"/>
                  </a:moveTo>
                  <a:cubicBezTo>
                    <a:pt x="449580" y="307340"/>
                    <a:pt x="433070" y="344170"/>
                    <a:pt x="410210" y="372110"/>
                  </a:cubicBezTo>
                  <a:cubicBezTo>
                    <a:pt x="388620" y="400050"/>
                    <a:pt x="356870" y="424180"/>
                    <a:pt x="325120" y="439420"/>
                  </a:cubicBezTo>
                  <a:cubicBezTo>
                    <a:pt x="292100" y="453390"/>
                    <a:pt x="252730" y="461010"/>
                    <a:pt x="217170" y="458470"/>
                  </a:cubicBezTo>
                  <a:cubicBezTo>
                    <a:pt x="181610" y="457200"/>
                    <a:pt x="143510" y="444500"/>
                    <a:pt x="113030" y="426720"/>
                  </a:cubicBezTo>
                  <a:cubicBezTo>
                    <a:pt x="82550" y="407670"/>
                    <a:pt x="53340" y="379730"/>
                    <a:pt x="35560" y="349250"/>
                  </a:cubicBezTo>
                  <a:cubicBezTo>
                    <a:pt x="16510" y="318770"/>
                    <a:pt x="5080" y="279400"/>
                    <a:pt x="2540" y="245110"/>
                  </a:cubicBezTo>
                  <a:cubicBezTo>
                    <a:pt x="0" y="209550"/>
                    <a:pt x="7620" y="168910"/>
                    <a:pt x="22860" y="137160"/>
                  </a:cubicBezTo>
                  <a:cubicBezTo>
                    <a:pt x="36830" y="104140"/>
                    <a:pt x="62230" y="72390"/>
                    <a:pt x="90170" y="50800"/>
                  </a:cubicBezTo>
                  <a:cubicBezTo>
                    <a:pt x="118110" y="29210"/>
                    <a:pt x="154940" y="12700"/>
                    <a:pt x="189230" y="6350"/>
                  </a:cubicBezTo>
                  <a:cubicBezTo>
                    <a:pt x="224790" y="0"/>
                    <a:pt x="265430" y="2540"/>
                    <a:pt x="298450" y="12700"/>
                  </a:cubicBezTo>
                  <a:cubicBezTo>
                    <a:pt x="332740" y="22860"/>
                    <a:pt x="392430" y="68580"/>
                    <a:pt x="392430" y="68580"/>
                  </a:cubicBezTo>
                </a:path>
              </a:pathLst>
            </a:custGeom>
            <a:solidFill>
              <a:srgbClr val="0571D3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</p:grpSp>
      <p:grpSp>
        <p:nvGrpSpPr>
          <p:cNvPr id="102" name="Group 49">
            <a:extLst>
              <a:ext uri="{FF2B5EF4-FFF2-40B4-BE49-F238E27FC236}">
                <a16:creationId xmlns:a16="http://schemas.microsoft.com/office/drawing/2014/main" id="{696E0173-B23A-5C85-4A3A-925B74728568}"/>
              </a:ext>
            </a:extLst>
          </p:cNvPr>
          <p:cNvGrpSpPr/>
          <p:nvPr/>
        </p:nvGrpSpPr>
        <p:grpSpPr>
          <a:xfrm>
            <a:off x="3406140" y="6336030"/>
            <a:ext cx="416243" cy="416243"/>
            <a:chOff x="0" y="0"/>
            <a:chExt cx="554990" cy="554990"/>
          </a:xfrm>
        </p:grpSpPr>
        <p:sp>
          <p:nvSpPr>
            <p:cNvPr id="103" name="Freeform 50">
              <a:extLst>
                <a:ext uri="{FF2B5EF4-FFF2-40B4-BE49-F238E27FC236}">
                  <a16:creationId xmlns:a16="http://schemas.microsoft.com/office/drawing/2014/main" id="{35B45518-F1B3-6972-C6DF-0EBF5EE66345}"/>
                </a:ext>
              </a:extLst>
            </p:cNvPr>
            <p:cNvSpPr/>
            <p:nvPr/>
          </p:nvSpPr>
          <p:spPr>
            <a:xfrm>
              <a:off x="48260" y="44450"/>
              <a:ext cx="449580" cy="461010"/>
            </a:xfrm>
            <a:custGeom>
              <a:avLst/>
              <a:gdLst/>
              <a:ahLst/>
              <a:cxnLst/>
              <a:rect l="l" t="t" r="r" b="b"/>
              <a:pathLst>
                <a:path w="449580" h="461010">
                  <a:moveTo>
                    <a:pt x="449580" y="162560"/>
                  </a:moveTo>
                  <a:cubicBezTo>
                    <a:pt x="449580" y="307340"/>
                    <a:pt x="433070" y="344170"/>
                    <a:pt x="411480" y="372110"/>
                  </a:cubicBezTo>
                  <a:cubicBezTo>
                    <a:pt x="388620" y="400050"/>
                    <a:pt x="356870" y="425450"/>
                    <a:pt x="325120" y="439420"/>
                  </a:cubicBezTo>
                  <a:cubicBezTo>
                    <a:pt x="292100" y="454660"/>
                    <a:pt x="252730" y="461010"/>
                    <a:pt x="217170" y="459740"/>
                  </a:cubicBezTo>
                  <a:cubicBezTo>
                    <a:pt x="181610" y="457200"/>
                    <a:pt x="143510" y="444500"/>
                    <a:pt x="113030" y="426720"/>
                  </a:cubicBezTo>
                  <a:cubicBezTo>
                    <a:pt x="82550" y="408940"/>
                    <a:pt x="53340" y="379730"/>
                    <a:pt x="35560" y="349250"/>
                  </a:cubicBezTo>
                  <a:cubicBezTo>
                    <a:pt x="16510" y="318770"/>
                    <a:pt x="5080" y="280670"/>
                    <a:pt x="2540" y="245110"/>
                  </a:cubicBezTo>
                  <a:cubicBezTo>
                    <a:pt x="0" y="209550"/>
                    <a:pt x="7620" y="168910"/>
                    <a:pt x="22860" y="137160"/>
                  </a:cubicBezTo>
                  <a:cubicBezTo>
                    <a:pt x="36830" y="105410"/>
                    <a:pt x="62230" y="72390"/>
                    <a:pt x="90170" y="50800"/>
                  </a:cubicBezTo>
                  <a:cubicBezTo>
                    <a:pt x="118110" y="29210"/>
                    <a:pt x="154940" y="12700"/>
                    <a:pt x="189230" y="6350"/>
                  </a:cubicBezTo>
                  <a:cubicBezTo>
                    <a:pt x="224790" y="0"/>
                    <a:pt x="265430" y="2540"/>
                    <a:pt x="298450" y="12700"/>
                  </a:cubicBezTo>
                  <a:cubicBezTo>
                    <a:pt x="332740" y="22860"/>
                    <a:pt x="392430" y="69850"/>
                    <a:pt x="392430" y="69850"/>
                  </a:cubicBezTo>
                </a:path>
              </a:pathLst>
            </a:custGeom>
            <a:solidFill>
              <a:srgbClr val="0B3B7B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</p:grpSp>
      <p:grpSp>
        <p:nvGrpSpPr>
          <p:cNvPr id="104" name="Group 51">
            <a:extLst>
              <a:ext uri="{FF2B5EF4-FFF2-40B4-BE49-F238E27FC236}">
                <a16:creationId xmlns:a16="http://schemas.microsoft.com/office/drawing/2014/main" id="{5C6227EE-BCDD-EB4C-B260-92F1369CD316}"/>
              </a:ext>
            </a:extLst>
          </p:cNvPr>
          <p:cNvGrpSpPr/>
          <p:nvPr/>
        </p:nvGrpSpPr>
        <p:grpSpPr>
          <a:xfrm>
            <a:off x="3526155" y="7837170"/>
            <a:ext cx="416243" cy="416243"/>
            <a:chOff x="0" y="0"/>
            <a:chExt cx="554990" cy="554990"/>
          </a:xfrm>
        </p:grpSpPr>
        <p:sp>
          <p:nvSpPr>
            <p:cNvPr id="105" name="Freeform 52">
              <a:extLst>
                <a:ext uri="{FF2B5EF4-FFF2-40B4-BE49-F238E27FC236}">
                  <a16:creationId xmlns:a16="http://schemas.microsoft.com/office/drawing/2014/main" id="{A771DFEB-8408-3E8C-489A-E15EC3CEB6E9}"/>
                </a:ext>
              </a:extLst>
            </p:cNvPr>
            <p:cNvSpPr/>
            <p:nvPr/>
          </p:nvSpPr>
          <p:spPr>
            <a:xfrm>
              <a:off x="48260" y="44450"/>
              <a:ext cx="448310" cy="462280"/>
            </a:xfrm>
            <a:custGeom>
              <a:avLst/>
              <a:gdLst/>
              <a:ahLst/>
              <a:cxnLst/>
              <a:rect l="l" t="t" r="r" b="b"/>
              <a:pathLst>
                <a:path w="448310" h="462280">
                  <a:moveTo>
                    <a:pt x="448310" y="163830"/>
                  </a:moveTo>
                  <a:cubicBezTo>
                    <a:pt x="448310" y="307340"/>
                    <a:pt x="431800" y="344170"/>
                    <a:pt x="410210" y="372110"/>
                  </a:cubicBezTo>
                  <a:cubicBezTo>
                    <a:pt x="388620" y="400050"/>
                    <a:pt x="356870" y="425450"/>
                    <a:pt x="323850" y="440690"/>
                  </a:cubicBezTo>
                  <a:cubicBezTo>
                    <a:pt x="292100" y="454660"/>
                    <a:pt x="251460" y="462280"/>
                    <a:pt x="215900" y="459740"/>
                  </a:cubicBezTo>
                  <a:cubicBezTo>
                    <a:pt x="181610" y="457200"/>
                    <a:pt x="142240" y="445770"/>
                    <a:pt x="111760" y="426720"/>
                  </a:cubicBezTo>
                  <a:cubicBezTo>
                    <a:pt x="81280" y="408940"/>
                    <a:pt x="53340" y="379730"/>
                    <a:pt x="34290" y="349250"/>
                  </a:cubicBezTo>
                  <a:cubicBezTo>
                    <a:pt x="16510" y="320040"/>
                    <a:pt x="3810" y="280670"/>
                    <a:pt x="2540" y="245110"/>
                  </a:cubicBezTo>
                  <a:cubicBezTo>
                    <a:pt x="0" y="209550"/>
                    <a:pt x="7620" y="170180"/>
                    <a:pt x="21590" y="137160"/>
                  </a:cubicBezTo>
                  <a:cubicBezTo>
                    <a:pt x="36830" y="105410"/>
                    <a:pt x="60960" y="73660"/>
                    <a:pt x="88900" y="52070"/>
                  </a:cubicBezTo>
                  <a:cubicBezTo>
                    <a:pt x="116840" y="29210"/>
                    <a:pt x="153670" y="12700"/>
                    <a:pt x="189230" y="6350"/>
                  </a:cubicBezTo>
                  <a:cubicBezTo>
                    <a:pt x="223520" y="0"/>
                    <a:pt x="264160" y="2540"/>
                    <a:pt x="298450" y="13970"/>
                  </a:cubicBezTo>
                  <a:cubicBezTo>
                    <a:pt x="331470" y="24130"/>
                    <a:pt x="392430" y="69850"/>
                    <a:pt x="392430" y="69850"/>
                  </a:cubicBezTo>
                </a:path>
              </a:pathLst>
            </a:custGeom>
            <a:solidFill>
              <a:srgbClr val="0B3B7B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</p:grpSp>
      <p:grpSp>
        <p:nvGrpSpPr>
          <p:cNvPr id="106" name="Group 53">
            <a:extLst>
              <a:ext uri="{FF2B5EF4-FFF2-40B4-BE49-F238E27FC236}">
                <a16:creationId xmlns:a16="http://schemas.microsoft.com/office/drawing/2014/main" id="{9CF29461-66D2-5900-5B35-CFE1CA43E492}"/>
              </a:ext>
            </a:extLst>
          </p:cNvPr>
          <p:cNvGrpSpPr/>
          <p:nvPr/>
        </p:nvGrpSpPr>
        <p:grpSpPr>
          <a:xfrm>
            <a:off x="3406140" y="6592253"/>
            <a:ext cx="416243" cy="416243"/>
            <a:chOff x="0" y="0"/>
            <a:chExt cx="554990" cy="554990"/>
          </a:xfrm>
        </p:grpSpPr>
        <p:sp>
          <p:nvSpPr>
            <p:cNvPr id="107" name="Freeform 54">
              <a:extLst>
                <a:ext uri="{FF2B5EF4-FFF2-40B4-BE49-F238E27FC236}">
                  <a16:creationId xmlns:a16="http://schemas.microsoft.com/office/drawing/2014/main" id="{7076FC78-AA53-8B3D-A20D-66EAB64B7BD4}"/>
                </a:ext>
              </a:extLst>
            </p:cNvPr>
            <p:cNvSpPr/>
            <p:nvPr/>
          </p:nvSpPr>
          <p:spPr>
            <a:xfrm>
              <a:off x="48260" y="44450"/>
              <a:ext cx="449580" cy="461010"/>
            </a:xfrm>
            <a:custGeom>
              <a:avLst/>
              <a:gdLst/>
              <a:ahLst/>
              <a:cxnLst/>
              <a:rect l="l" t="t" r="r" b="b"/>
              <a:pathLst>
                <a:path w="449580" h="461010">
                  <a:moveTo>
                    <a:pt x="449580" y="162560"/>
                  </a:moveTo>
                  <a:cubicBezTo>
                    <a:pt x="449580" y="307340"/>
                    <a:pt x="433070" y="344170"/>
                    <a:pt x="411480" y="372110"/>
                  </a:cubicBezTo>
                  <a:cubicBezTo>
                    <a:pt x="388620" y="400050"/>
                    <a:pt x="356870" y="424180"/>
                    <a:pt x="325120" y="439420"/>
                  </a:cubicBezTo>
                  <a:cubicBezTo>
                    <a:pt x="292100" y="453390"/>
                    <a:pt x="252730" y="461010"/>
                    <a:pt x="217170" y="458470"/>
                  </a:cubicBezTo>
                  <a:cubicBezTo>
                    <a:pt x="181610" y="457200"/>
                    <a:pt x="143510" y="444500"/>
                    <a:pt x="113030" y="426720"/>
                  </a:cubicBezTo>
                  <a:cubicBezTo>
                    <a:pt x="82550" y="407670"/>
                    <a:pt x="53340" y="379730"/>
                    <a:pt x="35560" y="349250"/>
                  </a:cubicBezTo>
                  <a:cubicBezTo>
                    <a:pt x="16510" y="318770"/>
                    <a:pt x="5080" y="279400"/>
                    <a:pt x="2540" y="243840"/>
                  </a:cubicBezTo>
                  <a:cubicBezTo>
                    <a:pt x="0" y="209550"/>
                    <a:pt x="7620" y="168910"/>
                    <a:pt x="22860" y="137160"/>
                  </a:cubicBezTo>
                  <a:cubicBezTo>
                    <a:pt x="36830" y="104140"/>
                    <a:pt x="62230" y="72390"/>
                    <a:pt x="90170" y="50800"/>
                  </a:cubicBezTo>
                  <a:cubicBezTo>
                    <a:pt x="118110" y="29210"/>
                    <a:pt x="154940" y="12700"/>
                    <a:pt x="189230" y="6350"/>
                  </a:cubicBezTo>
                  <a:cubicBezTo>
                    <a:pt x="224790" y="0"/>
                    <a:pt x="265430" y="2540"/>
                    <a:pt x="298450" y="12700"/>
                  </a:cubicBezTo>
                  <a:cubicBezTo>
                    <a:pt x="332740" y="22860"/>
                    <a:pt x="392430" y="68580"/>
                    <a:pt x="392430" y="68580"/>
                  </a:cubicBezTo>
                </a:path>
              </a:pathLst>
            </a:custGeom>
            <a:solidFill>
              <a:srgbClr val="312F84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</p:grpSp>
      <p:grpSp>
        <p:nvGrpSpPr>
          <p:cNvPr id="108" name="Group 55">
            <a:extLst>
              <a:ext uri="{FF2B5EF4-FFF2-40B4-BE49-F238E27FC236}">
                <a16:creationId xmlns:a16="http://schemas.microsoft.com/office/drawing/2014/main" id="{6A7FD3F1-B81E-7B3A-630D-966BCCE7D24E}"/>
              </a:ext>
            </a:extLst>
          </p:cNvPr>
          <p:cNvGrpSpPr/>
          <p:nvPr/>
        </p:nvGrpSpPr>
        <p:grpSpPr>
          <a:xfrm>
            <a:off x="13252132" y="7786688"/>
            <a:ext cx="416243" cy="416243"/>
            <a:chOff x="0" y="0"/>
            <a:chExt cx="554990" cy="554990"/>
          </a:xfrm>
        </p:grpSpPr>
        <p:sp>
          <p:nvSpPr>
            <p:cNvPr id="109" name="Freeform 56">
              <a:extLst>
                <a:ext uri="{FF2B5EF4-FFF2-40B4-BE49-F238E27FC236}">
                  <a16:creationId xmlns:a16="http://schemas.microsoft.com/office/drawing/2014/main" id="{59515743-3499-9F33-7060-531701BE4294}"/>
                </a:ext>
              </a:extLst>
            </p:cNvPr>
            <p:cNvSpPr/>
            <p:nvPr/>
          </p:nvSpPr>
          <p:spPr>
            <a:xfrm>
              <a:off x="48260" y="44450"/>
              <a:ext cx="448310" cy="461010"/>
            </a:xfrm>
            <a:custGeom>
              <a:avLst/>
              <a:gdLst/>
              <a:ahLst/>
              <a:cxnLst/>
              <a:rect l="l" t="t" r="r" b="b"/>
              <a:pathLst>
                <a:path w="448310" h="461010">
                  <a:moveTo>
                    <a:pt x="448310" y="162560"/>
                  </a:moveTo>
                  <a:cubicBezTo>
                    <a:pt x="448310" y="307340"/>
                    <a:pt x="431800" y="344170"/>
                    <a:pt x="410210" y="372110"/>
                  </a:cubicBezTo>
                  <a:cubicBezTo>
                    <a:pt x="388620" y="400050"/>
                    <a:pt x="356870" y="424180"/>
                    <a:pt x="323850" y="439420"/>
                  </a:cubicBezTo>
                  <a:cubicBezTo>
                    <a:pt x="292100" y="453390"/>
                    <a:pt x="251460" y="461010"/>
                    <a:pt x="215900" y="458470"/>
                  </a:cubicBezTo>
                  <a:cubicBezTo>
                    <a:pt x="181610" y="457200"/>
                    <a:pt x="142240" y="444500"/>
                    <a:pt x="111760" y="426720"/>
                  </a:cubicBezTo>
                  <a:cubicBezTo>
                    <a:pt x="81280" y="407670"/>
                    <a:pt x="53340" y="379730"/>
                    <a:pt x="34290" y="349250"/>
                  </a:cubicBezTo>
                  <a:cubicBezTo>
                    <a:pt x="16510" y="318770"/>
                    <a:pt x="3810" y="279400"/>
                    <a:pt x="2540" y="243840"/>
                  </a:cubicBezTo>
                  <a:cubicBezTo>
                    <a:pt x="0" y="209550"/>
                    <a:pt x="7620" y="168910"/>
                    <a:pt x="21590" y="137160"/>
                  </a:cubicBezTo>
                  <a:cubicBezTo>
                    <a:pt x="36830" y="104140"/>
                    <a:pt x="60960" y="72390"/>
                    <a:pt x="88900" y="50800"/>
                  </a:cubicBezTo>
                  <a:cubicBezTo>
                    <a:pt x="116840" y="29210"/>
                    <a:pt x="153670" y="12700"/>
                    <a:pt x="189230" y="6350"/>
                  </a:cubicBezTo>
                  <a:cubicBezTo>
                    <a:pt x="223520" y="0"/>
                    <a:pt x="264160" y="1270"/>
                    <a:pt x="298450" y="12700"/>
                  </a:cubicBezTo>
                  <a:cubicBezTo>
                    <a:pt x="331470" y="22860"/>
                    <a:pt x="392430" y="68580"/>
                    <a:pt x="392430" y="68580"/>
                  </a:cubicBezTo>
                </a:path>
              </a:pathLst>
            </a:custGeom>
            <a:solidFill>
              <a:srgbClr val="312F84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34730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452321" y="3321649"/>
            <a:ext cx="11192147" cy="5392955"/>
          </a:xfrm>
          <a:custGeom>
            <a:avLst/>
            <a:gdLst/>
            <a:ahLst/>
            <a:cxnLst/>
            <a:rect l="l" t="t" r="r" b="b"/>
            <a:pathLst>
              <a:path w="11192147" h="5392955">
                <a:moveTo>
                  <a:pt x="0" y="0"/>
                </a:moveTo>
                <a:lnTo>
                  <a:pt x="11192147" y="0"/>
                </a:lnTo>
                <a:lnTo>
                  <a:pt x="11192147" y="5392955"/>
                </a:lnTo>
                <a:lnTo>
                  <a:pt x="0" y="53929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0290763" y="7642513"/>
            <a:ext cx="7514733" cy="2206759"/>
            <a:chOff x="0" y="0"/>
            <a:chExt cx="2339219" cy="68693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39219" cy="686930"/>
            </a:xfrm>
            <a:custGeom>
              <a:avLst/>
              <a:gdLst/>
              <a:ahLst/>
              <a:cxnLst/>
              <a:rect l="l" t="t" r="r" b="b"/>
              <a:pathLst>
                <a:path w="2339219" h="686930">
                  <a:moveTo>
                    <a:pt x="0" y="0"/>
                  </a:moveTo>
                  <a:lnTo>
                    <a:pt x="2339219" y="0"/>
                  </a:lnTo>
                  <a:lnTo>
                    <a:pt x="2339219" y="686930"/>
                  </a:lnTo>
                  <a:lnTo>
                    <a:pt x="0" y="68693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2339219" cy="7155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10" name="AutoShape 10"/>
          <p:cNvSpPr/>
          <p:nvPr/>
        </p:nvSpPr>
        <p:spPr>
          <a:xfrm>
            <a:off x="10907779" y="9507865"/>
            <a:ext cx="6440251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73629" y="1017926"/>
            <a:ext cx="660957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</a:t>
            </a:r>
            <a:r>
              <a:rPr lang="en-US" sz="5500" spc="-220" dirty="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결과</a:t>
            </a:r>
            <a:r>
              <a:rPr lang="en-US" sz="5500" spc="-220" dirty="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39212" y="1329407"/>
            <a:ext cx="6609576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600"/>
              </a:lnSpc>
              <a:spcBef>
                <a:spcPct val="0"/>
              </a:spcBef>
            </a:pPr>
            <a:r>
              <a:rPr lang="en-US" sz="3000" spc="-12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관리자 페이지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899547" y="8011955"/>
            <a:ext cx="4456713" cy="14500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검색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기능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동일</a:t>
            </a:r>
            <a:endParaRPr lang="en-US" sz="1800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ctr">
              <a:lnSpc>
                <a:spcPts val="2340"/>
              </a:lnSpc>
            </a:pP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‘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정보’버튼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클릭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시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해당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강의의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정보로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이동</a:t>
            </a:r>
            <a:endParaRPr lang="en-US" sz="1800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ctr">
              <a:lnSpc>
                <a:spcPts val="2340"/>
              </a:lnSpc>
            </a:pP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모든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칸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비활성화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</a:p>
          <a:p>
            <a:pPr algn="ctr">
              <a:lnSpc>
                <a:spcPts val="2340"/>
              </a:lnSpc>
            </a:pP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‘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삭제’버튼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클릭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시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해당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강의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삭제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</a:p>
          <a:p>
            <a:pPr algn="ctr">
              <a:lnSpc>
                <a:spcPts val="2340"/>
              </a:lnSpc>
              <a:spcBef>
                <a:spcPct val="0"/>
              </a:spcBef>
            </a:pP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강의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등록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시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첨부한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파일을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확인</a:t>
            </a:r>
            <a:r>
              <a:rPr lang="en-US" sz="1800" dirty="0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가능</a:t>
            </a:r>
            <a:endParaRPr lang="en-US" sz="1800" dirty="0">
              <a:solidFill>
                <a:srgbClr val="000000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8802736" y="1076593"/>
            <a:ext cx="3703402" cy="6108308"/>
          </a:xfrm>
          <a:custGeom>
            <a:avLst/>
            <a:gdLst/>
            <a:ahLst/>
            <a:cxnLst/>
            <a:rect l="l" t="t" r="r" b="b"/>
            <a:pathLst>
              <a:path w="3703402" h="6108308">
                <a:moveTo>
                  <a:pt x="0" y="0"/>
                </a:moveTo>
                <a:lnTo>
                  <a:pt x="3703402" y="0"/>
                </a:lnTo>
                <a:lnTo>
                  <a:pt x="3703402" y="6108308"/>
                </a:lnTo>
                <a:lnTo>
                  <a:pt x="0" y="61083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2506138" y="1047748"/>
            <a:ext cx="4958094" cy="6137153"/>
          </a:xfrm>
          <a:custGeom>
            <a:avLst/>
            <a:gdLst/>
            <a:ahLst/>
            <a:cxnLst/>
            <a:rect l="l" t="t" r="r" b="b"/>
            <a:pathLst>
              <a:path w="4958094" h="6137153">
                <a:moveTo>
                  <a:pt x="0" y="0"/>
                </a:moveTo>
                <a:lnTo>
                  <a:pt x="4958094" y="0"/>
                </a:lnTo>
                <a:lnTo>
                  <a:pt x="4958094" y="6137153"/>
                </a:lnTo>
                <a:lnTo>
                  <a:pt x="0" y="61371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A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19662" y="601608"/>
            <a:ext cx="9648676" cy="1806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66"/>
              </a:lnSpc>
              <a:spcBef>
                <a:spcPct val="0"/>
              </a:spcBef>
            </a:pPr>
            <a:r>
              <a:rPr lang="en-US" sz="12639" spc="-505" dirty="0" err="1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</a:t>
            </a:r>
            <a:r>
              <a:rPr lang="en-US" sz="12639" spc="-505" dirty="0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2639" spc="-505" dirty="0" err="1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시연</a:t>
            </a:r>
            <a:endParaRPr lang="en-US" sz="12639" spc="-505" dirty="0">
              <a:solidFill>
                <a:srgbClr val="FFFFFF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pic>
        <p:nvPicPr>
          <p:cNvPr id="3" name="Picture 3"/>
          <p:cNvPicPr>
            <a:picLocks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057525" y="3129063"/>
            <a:ext cx="12172950" cy="6129237"/>
          </a:xfrm>
          <a:prstGeom prst="rect">
            <a:avLst/>
          </a:prstGeom>
        </p:spPr>
      </p:pic>
      <p:sp>
        <p:nvSpPr>
          <p:cNvPr id="4" name="TextBox 2">
            <a:extLst>
              <a:ext uri="{FF2B5EF4-FFF2-40B4-BE49-F238E27FC236}">
                <a16:creationId xmlns:a16="http://schemas.microsoft.com/office/drawing/2014/main" id="{146DDB96-3EBA-8BEE-C191-24EBBA719C34}"/>
              </a:ext>
            </a:extLst>
          </p:cNvPr>
          <p:cNvSpPr txBox="1"/>
          <p:nvPr/>
        </p:nvSpPr>
        <p:spPr>
          <a:xfrm>
            <a:off x="3569531" y="1504644"/>
            <a:ext cx="11148938" cy="1581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166"/>
              </a:lnSpc>
              <a:spcBef>
                <a:spcPct val="0"/>
              </a:spcBef>
            </a:pPr>
            <a:r>
              <a:rPr lang="en-US" sz="4400" spc="-505" dirty="0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https://www.youtube.com/watch?v=zvCj_b1fd7A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3237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-294105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286500" y="2781297"/>
            <a:ext cx="3793870" cy="811176"/>
            <a:chOff x="0" y="0"/>
            <a:chExt cx="999209" cy="2136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99209" cy="213643"/>
            </a:xfrm>
            <a:custGeom>
              <a:avLst/>
              <a:gdLst/>
              <a:ahLst/>
              <a:cxnLst/>
              <a:rect l="l" t="t" r="r" b="b"/>
              <a:pathLst>
                <a:path w="999209" h="213643">
                  <a:moveTo>
                    <a:pt x="0" y="0"/>
                  </a:moveTo>
                  <a:lnTo>
                    <a:pt x="999209" y="0"/>
                  </a:lnTo>
                  <a:lnTo>
                    <a:pt x="999209" y="213643"/>
                  </a:lnTo>
                  <a:lnTo>
                    <a:pt x="0" y="213643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999209" cy="242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r>
                <a:rPr lang="en-US" sz="2499" dirty="0" err="1">
                  <a:solidFill>
                    <a:srgbClr val="FFFFFF"/>
                  </a:solidFill>
                  <a:latin typeface="함초롬바탕" panose="02030804000101010101" pitchFamily="18" charset="-127"/>
                  <a:ea typeface="함초롬바탕" panose="02030804000101010101" pitchFamily="18" charset="-127"/>
                  <a:cs typeface="함초롬바탕" panose="02030804000101010101" pitchFamily="18" charset="-127"/>
                </a:rPr>
                <a:t>언어</a:t>
              </a:r>
              <a:endParaRPr lang="en-US" sz="2499" dirty="0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86500" y="3725159"/>
            <a:ext cx="3793870" cy="811176"/>
            <a:chOff x="0" y="0"/>
            <a:chExt cx="999209" cy="21364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99209" cy="213643"/>
            </a:xfrm>
            <a:custGeom>
              <a:avLst/>
              <a:gdLst/>
              <a:ahLst/>
              <a:cxnLst/>
              <a:rect l="l" t="t" r="r" b="b"/>
              <a:pathLst>
                <a:path w="999209" h="213643">
                  <a:moveTo>
                    <a:pt x="0" y="0"/>
                  </a:moveTo>
                  <a:lnTo>
                    <a:pt x="999209" y="0"/>
                  </a:lnTo>
                  <a:lnTo>
                    <a:pt x="999209" y="213643"/>
                  </a:lnTo>
                  <a:lnTo>
                    <a:pt x="0" y="213643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999209" cy="242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r>
                <a:rPr lang="en-US" sz="2499" dirty="0">
                  <a:solidFill>
                    <a:srgbClr val="FFFFFF"/>
                  </a:solidFill>
                  <a:latin typeface="함초롬바탕" panose="02030804000101010101" pitchFamily="18" charset="-127"/>
                  <a:ea typeface="함초롬바탕" panose="02030804000101010101" pitchFamily="18" charset="-127"/>
                  <a:cs typeface="함초롬바탕" panose="02030804000101010101" pitchFamily="18" charset="-127"/>
                </a:rPr>
                <a:t>Frame work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86500" y="4669685"/>
            <a:ext cx="3793870" cy="811176"/>
            <a:chOff x="0" y="0"/>
            <a:chExt cx="999209" cy="2136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99209" cy="213643"/>
            </a:xfrm>
            <a:custGeom>
              <a:avLst/>
              <a:gdLst/>
              <a:ahLst/>
              <a:cxnLst/>
              <a:rect l="l" t="t" r="r" b="b"/>
              <a:pathLst>
                <a:path w="999209" h="213643">
                  <a:moveTo>
                    <a:pt x="0" y="0"/>
                  </a:moveTo>
                  <a:lnTo>
                    <a:pt x="999209" y="0"/>
                  </a:lnTo>
                  <a:lnTo>
                    <a:pt x="999209" y="213643"/>
                  </a:lnTo>
                  <a:lnTo>
                    <a:pt x="0" y="213643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999209" cy="242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r>
                <a:rPr lang="en-US" sz="2499">
                  <a:solidFill>
                    <a:srgbClr val="FFFFFF"/>
                  </a:solidFill>
                  <a:latin typeface="함초롬바탕" panose="02030804000101010101" pitchFamily="18" charset="-127"/>
                  <a:ea typeface="함초롬바탕" panose="02030804000101010101" pitchFamily="18" charset="-127"/>
                  <a:cs typeface="함초롬바탕" panose="02030804000101010101" pitchFamily="18" charset="-127"/>
                </a:rPr>
                <a:t>IDE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86500" y="5614211"/>
            <a:ext cx="3793870" cy="811176"/>
            <a:chOff x="0" y="0"/>
            <a:chExt cx="999209" cy="21364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99209" cy="213643"/>
            </a:xfrm>
            <a:custGeom>
              <a:avLst/>
              <a:gdLst/>
              <a:ahLst/>
              <a:cxnLst/>
              <a:rect l="l" t="t" r="r" b="b"/>
              <a:pathLst>
                <a:path w="999209" h="213643">
                  <a:moveTo>
                    <a:pt x="0" y="0"/>
                  </a:moveTo>
                  <a:lnTo>
                    <a:pt x="999209" y="0"/>
                  </a:lnTo>
                  <a:lnTo>
                    <a:pt x="999209" y="213643"/>
                  </a:lnTo>
                  <a:lnTo>
                    <a:pt x="0" y="213643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999209" cy="242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r>
                <a:rPr lang="en-US" sz="2499">
                  <a:solidFill>
                    <a:srgbClr val="FFFFFF"/>
                  </a:solidFill>
                  <a:latin typeface="함초롬바탕" panose="02030804000101010101" pitchFamily="18" charset="-127"/>
                  <a:ea typeface="함초롬바탕" panose="02030804000101010101" pitchFamily="18" charset="-127"/>
                  <a:cs typeface="함초롬바탕" panose="02030804000101010101" pitchFamily="18" charset="-127"/>
                </a:rPr>
                <a:t>화면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86500" y="6558073"/>
            <a:ext cx="3793870" cy="811176"/>
            <a:chOff x="0" y="0"/>
            <a:chExt cx="999209" cy="21364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99209" cy="213643"/>
            </a:xfrm>
            <a:custGeom>
              <a:avLst/>
              <a:gdLst/>
              <a:ahLst/>
              <a:cxnLst/>
              <a:rect l="l" t="t" r="r" b="b"/>
              <a:pathLst>
                <a:path w="999209" h="213643">
                  <a:moveTo>
                    <a:pt x="0" y="0"/>
                  </a:moveTo>
                  <a:lnTo>
                    <a:pt x="999209" y="0"/>
                  </a:lnTo>
                  <a:lnTo>
                    <a:pt x="999209" y="213643"/>
                  </a:lnTo>
                  <a:lnTo>
                    <a:pt x="0" y="213643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999209" cy="242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r>
                <a:rPr lang="en-US" sz="2499">
                  <a:solidFill>
                    <a:srgbClr val="FFFFFF"/>
                  </a:solidFill>
                  <a:latin typeface="함초롬바탕" panose="02030804000101010101" pitchFamily="18" charset="-127"/>
                  <a:ea typeface="함초롬바탕" panose="02030804000101010101" pitchFamily="18" charset="-127"/>
                  <a:cs typeface="함초롬바탕" panose="02030804000101010101" pitchFamily="18" charset="-127"/>
                </a:rPr>
                <a:t>DB &amp; 형상관리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86500" y="7502599"/>
            <a:ext cx="3793870" cy="811176"/>
            <a:chOff x="0" y="0"/>
            <a:chExt cx="999209" cy="21364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99209" cy="213643"/>
            </a:xfrm>
            <a:custGeom>
              <a:avLst/>
              <a:gdLst/>
              <a:ahLst/>
              <a:cxnLst/>
              <a:rect l="l" t="t" r="r" b="b"/>
              <a:pathLst>
                <a:path w="999209" h="213643">
                  <a:moveTo>
                    <a:pt x="0" y="0"/>
                  </a:moveTo>
                  <a:lnTo>
                    <a:pt x="999209" y="0"/>
                  </a:lnTo>
                  <a:lnTo>
                    <a:pt x="999209" y="213643"/>
                  </a:lnTo>
                  <a:lnTo>
                    <a:pt x="0" y="213643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28575"/>
              <a:ext cx="999209" cy="242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r>
                <a:rPr lang="en-US" sz="2499">
                  <a:solidFill>
                    <a:srgbClr val="FFFFFF"/>
                  </a:solidFill>
                  <a:latin typeface="함초롬바탕" panose="02030804000101010101" pitchFamily="18" charset="-127"/>
                  <a:ea typeface="함초롬바탕" panose="02030804000101010101" pitchFamily="18" charset="-127"/>
                  <a:cs typeface="함초롬바탕" panose="02030804000101010101" pitchFamily="18" charset="-127"/>
                </a:rPr>
                <a:t>Server &amp; 기타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86500" y="8447124"/>
            <a:ext cx="3793870" cy="811176"/>
            <a:chOff x="0" y="0"/>
            <a:chExt cx="999209" cy="21364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999209" cy="213643"/>
            </a:xfrm>
            <a:custGeom>
              <a:avLst/>
              <a:gdLst/>
              <a:ahLst/>
              <a:cxnLst/>
              <a:rect l="l" t="t" r="r" b="b"/>
              <a:pathLst>
                <a:path w="999209" h="213643">
                  <a:moveTo>
                    <a:pt x="0" y="0"/>
                  </a:moveTo>
                  <a:lnTo>
                    <a:pt x="999209" y="0"/>
                  </a:lnTo>
                  <a:lnTo>
                    <a:pt x="999209" y="213643"/>
                  </a:lnTo>
                  <a:lnTo>
                    <a:pt x="0" y="213643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28575"/>
              <a:ext cx="999209" cy="242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r>
                <a:rPr lang="en-US" sz="2499">
                  <a:solidFill>
                    <a:srgbClr val="FFFFFF"/>
                  </a:solidFill>
                  <a:latin typeface="함초롬바탕" panose="02030804000101010101" pitchFamily="18" charset="-127"/>
                  <a:ea typeface="함초롬바탕" panose="02030804000101010101" pitchFamily="18" charset="-127"/>
                  <a:cs typeface="함초롬바탕" panose="02030804000101010101" pitchFamily="18" charset="-127"/>
                </a:rPr>
                <a:t>API</a:t>
              </a:r>
            </a:p>
          </p:txBody>
        </p:sp>
      </p:grpSp>
      <p:sp>
        <p:nvSpPr>
          <p:cNvPr id="27" name="Freeform 27"/>
          <p:cNvSpPr/>
          <p:nvPr/>
        </p:nvSpPr>
        <p:spPr>
          <a:xfrm>
            <a:off x="5568858" y="3103229"/>
            <a:ext cx="12719142" cy="7183771"/>
          </a:xfrm>
          <a:custGeom>
            <a:avLst/>
            <a:gdLst/>
            <a:ahLst/>
            <a:cxnLst/>
            <a:rect l="l" t="t" r="r" b="b"/>
            <a:pathLst>
              <a:path w="12719142" h="7183771">
                <a:moveTo>
                  <a:pt x="0" y="0"/>
                </a:moveTo>
                <a:lnTo>
                  <a:pt x="12719142" y="0"/>
                </a:lnTo>
                <a:lnTo>
                  <a:pt x="12719142" y="7183771"/>
                </a:lnTo>
                <a:lnTo>
                  <a:pt x="0" y="7183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28" name="Group 28"/>
          <p:cNvGrpSpPr/>
          <p:nvPr/>
        </p:nvGrpSpPr>
        <p:grpSpPr>
          <a:xfrm>
            <a:off x="5474073" y="2781297"/>
            <a:ext cx="11785227" cy="811176"/>
            <a:chOff x="0" y="0"/>
            <a:chExt cx="3103928" cy="21364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103928" cy="213643"/>
            </a:xfrm>
            <a:custGeom>
              <a:avLst/>
              <a:gdLst/>
              <a:ahLst/>
              <a:cxnLst/>
              <a:rect l="l" t="t" r="r" b="b"/>
              <a:pathLst>
                <a:path w="3103928" h="213643">
                  <a:moveTo>
                    <a:pt x="0" y="0"/>
                  </a:moveTo>
                  <a:lnTo>
                    <a:pt x="3103928" y="0"/>
                  </a:lnTo>
                  <a:lnTo>
                    <a:pt x="3103928" y="213643"/>
                  </a:lnTo>
                  <a:lnTo>
                    <a:pt x="0" y="213643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28575"/>
              <a:ext cx="3103928" cy="242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474073" y="3725159"/>
            <a:ext cx="11785227" cy="811176"/>
            <a:chOff x="0" y="0"/>
            <a:chExt cx="3103928" cy="21364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3103928" cy="213643"/>
            </a:xfrm>
            <a:custGeom>
              <a:avLst/>
              <a:gdLst/>
              <a:ahLst/>
              <a:cxnLst/>
              <a:rect l="l" t="t" r="r" b="b"/>
              <a:pathLst>
                <a:path w="3103928" h="213643">
                  <a:moveTo>
                    <a:pt x="0" y="0"/>
                  </a:moveTo>
                  <a:lnTo>
                    <a:pt x="3103928" y="0"/>
                  </a:lnTo>
                  <a:lnTo>
                    <a:pt x="3103928" y="213643"/>
                  </a:lnTo>
                  <a:lnTo>
                    <a:pt x="0" y="213643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3103928" cy="242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5474073" y="4669685"/>
            <a:ext cx="11785227" cy="811176"/>
            <a:chOff x="0" y="0"/>
            <a:chExt cx="3103928" cy="21364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3103928" cy="213643"/>
            </a:xfrm>
            <a:custGeom>
              <a:avLst/>
              <a:gdLst/>
              <a:ahLst/>
              <a:cxnLst/>
              <a:rect l="l" t="t" r="r" b="b"/>
              <a:pathLst>
                <a:path w="3103928" h="213643">
                  <a:moveTo>
                    <a:pt x="0" y="0"/>
                  </a:moveTo>
                  <a:lnTo>
                    <a:pt x="3103928" y="0"/>
                  </a:lnTo>
                  <a:lnTo>
                    <a:pt x="3103928" y="213643"/>
                  </a:lnTo>
                  <a:lnTo>
                    <a:pt x="0" y="213643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28575"/>
              <a:ext cx="3103928" cy="242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5474073" y="6558073"/>
            <a:ext cx="11785227" cy="811176"/>
            <a:chOff x="0" y="0"/>
            <a:chExt cx="3103928" cy="213643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3103928" cy="213643"/>
            </a:xfrm>
            <a:custGeom>
              <a:avLst/>
              <a:gdLst/>
              <a:ahLst/>
              <a:cxnLst/>
              <a:rect l="l" t="t" r="r" b="b"/>
              <a:pathLst>
                <a:path w="3103928" h="213643">
                  <a:moveTo>
                    <a:pt x="0" y="0"/>
                  </a:moveTo>
                  <a:lnTo>
                    <a:pt x="3103928" y="0"/>
                  </a:lnTo>
                  <a:lnTo>
                    <a:pt x="3103928" y="213643"/>
                  </a:lnTo>
                  <a:lnTo>
                    <a:pt x="0" y="213643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28575"/>
              <a:ext cx="3103928" cy="242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5474073" y="7502599"/>
            <a:ext cx="11785227" cy="811176"/>
            <a:chOff x="0" y="0"/>
            <a:chExt cx="3103928" cy="213643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3103928" cy="213643"/>
            </a:xfrm>
            <a:custGeom>
              <a:avLst/>
              <a:gdLst/>
              <a:ahLst/>
              <a:cxnLst/>
              <a:rect l="l" t="t" r="r" b="b"/>
              <a:pathLst>
                <a:path w="3103928" h="213643">
                  <a:moveTo>
                    <a:pt x="0" y="0"/>
                  </a:moveTo>
                  <a:lnTo>
                    <a:pt x="3103928" y="0"/>
                  </a:lnTo>
                  <a:lnTo>
                    <a:pt x="3103928" y="213643"/>
                  </a:lnTo>
                  <a:lnTo>
                    <a:pt x="0" y="213643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28575"/>
              <a:ext cx="3103928" cy="242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5474073" y="8447124"/>
            <a:ext cx="11785227" cy="811176"/>
            <a:chOff x="0" y="0"/>
            <a:chExt cx="3103928" cy="213643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3103928" cy="213643"/>
            </a:xfrm>
            <a:custGeom>
              <a:avLst/>
              <a:gdLst/>
              <a:ahLst/>
              <a:cxnLst/>
              <a:rect l="l" t="t" r="r" b="b"/>
              <a:pathLst>
                <a:path w="3103928" h="213643">
                  <a:moveTo>
                    <a:pt x="0" y="0"/>
                  </a:moveTo>
                  <a:lnTo>
                    <a:pt x="3103928" y="0"/>
                  </a:lnTo>
                  <a:lnTo>
                    <a:pt x="3103928" y="213643"/>
                  </a:lnTo>
                  <a:lnTo>
                    <a:pt x="0" y="213643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0" y="-28575"/>
              <a:ext cx="3103928" cy="242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46" name="Freeform 46"/>
          <p:cNvSpPr/>
          <p:nvPr/>
        </p:nvSpPr>
        <p:spPr>
          <a:xfrm>
            <a:off x="5568858" y="3736694"/>
            <a:ext cx="1502615" cy="788106"/>
          </a:xfrm>
          <a:custGeom>
            <a:avLst/>
            <a:gdLst/>
            <a:ahLst/>
            <a:cxnLst/>
            <a:rect l="l" t="t" r="r" b="b"/>
            <a:pathLst>
              <a:path w="1502615" h="788106">
                <a:moveTo>
                  <a:pt x="0" y="0"/>
                </a:moveTo>
                <a:lnTo>
                  <a:pt x="1502615" y="0"/>
                </a:lnTo>
                <a:lnTo>
                  <a:pt x="1502615" y="788106"/>
                </a:lnTo>
                <a:lnTo>
                  <a:pt x="0" y="7881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47" name="Freeform 47"/>
          <p:cNvSpPr/>
          <p:nvPr/>
        </p:nvSpPr>
        <p:spPr>
          <a:xfrm>
            <a:off x="8138402" y="3762981"/>
            <a:ext cx="2636149" cy="735533"/>
          </a:xfrm>
          <a:custGeom>
            <a:avLst/>
            <a:gdLst/>
            <a:ahLst/>
            <a:cxnLst/>
            <a:rect l="l" t="t" r="r" b="b"/>
            <a:pathLst>
              <a:path w="2636149" h="735533">
                <a:moveTo>
                  <a:pt x="0" y="0"/>
                </a:moveTo>
                <a:lnTo>
                  <a:pt x="2636148" y="0"/>
                </a:lnTo>
                <a:lnTo>
                  <a:pt x="2636148" y="735532"/>
                </a:lnTo>
                <a:lnTo>
                  <a:pt x="0" y="7355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48" name="Freeform 48"/>
          <p:cNvSpPr/>
          <p:nvPr/>
        </p:nvSpPr>
        <p:spPr>
          <a:xfrm>
            <a:off x="5568858" y="4698260"/>
            <a:ext cx="3206325" cy="750815"/>
          </a:xfrm>
          <a:custGeom>
            <a:avLst/>
            <a:gdLst/>
            <a:ahLst/>
            <a:cxnLst/>
            <a:rect l="l" t="t" r="r" b="b"/>
            <a:pathLst>
              <a:path w="3206325" h="750815">
                <a:moveTo>
                  <a:pt x="0" y="0"/>
                </a:moveTo>
                <a:lnTo>
                  <a:pt x="3206325" y="0"/>
                </a:lnTo>
                <a:lnTo>
                  <a:pt x="3206325" y="750814"/>
                </a:lnTo>
                <a:lnTo>
                  <a:pt x="0" y="7508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49" name="Group 49"/>
          <p:cNvGrpSpPr/>
          <p:nvPr/>
        </p:nvGrpSpPr>
        <p:grpSpPr>
          <a:xfrm>
            <a:off x="5474073" y="5614211"/>
            <a:ext cx="11785227" cy="811176"/>
            <a:chOff x="0" y="0"/>
            <a:chExt cx="3103928" cy="213643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3103928" cy="213643"/>
            </a:xfrm>
            <a:custGeom>
              <a:avLst/>
              <a:gdLst/>
              <a:ahLst/>
              <a:cxnLst/>
              <a:rect l="l" t="t" r="r" b="b"/>
              <a:pathLst>
                <a:path w="3103928" h="213643">
                  <a:moveTo>
                    <a:pt x="0" y="0"/>
                  </a:moveTo>
                  <a:lnTo>
                    <a:pt x="3103928" y="0"/>
                  </a:lnTo>
                  <a:lnTo>
                    <a:pt x="3103928" y="213643"/>
                  </a:lnTo>
                  <a:lnTo>
                    <a:pt x="0" y="213643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28575"/>
              <a:ext cx="3103928" cy="242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52" name="Freeform 52"/>
          <p:cNvSpPr/>
          <p:nvPr/>
        </p:nvSpPr>
        <p:spPr>
          <a:xfrm>
            <a:off x="5568858" y="5633261"/>
            <a:ext cx="2028442" cy="770953"/>
          </a:xfrm>
          <a:custGeom>
            <a:avLst/>
            <a:gdLst/>
            <a:ahLst/>
            <a:cxnLst/>
            <a:rect l="l" t="t" r="r" b="b"/>
            <a:pathLst>
              <a:path w="2028442" h="770953">
                <a:moveTo>
                  <a:pt x="0" y="0"/>
                </a:moveTo>
                <a:lnTo>
                  <a:pt x="2028442" y="0"/>
                </a:lnTo>
                <a:lnTo>
                  <a:pt x="2028442" y="770953"/>
                </a:lnTo>
                <a:lnTo>
                  <a:pt x="0" y="7709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9202" t="-55065" r="-16892" b="-48378"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53" name="Freeform 53"/>
          <p:cNvSpPr/>
          <p:nvPr/>
        </p:nvSpPr>
        <p:spPr>
          <a:xfrm>
            <a:off x="8590353" y="5633261"/>
            <a:ext cx="770953" cy="770953"/>
          </a:xfrm>
          <a:custGeom>
            <a:avLst/>
            <a:gdLst/>
            <a:ahLst/>
            <a:cxnLst/>
            <a:rect l="l" t="t" r="r" b="b"/>
            <a:pathLst>
              <a:path w="770953" h="770953">
                <a:moveTo>
                  <a:pt x="0" y="0"/>
                </a:moveTo>
                <a:lnTo>
                  <a:pt x="770953" y="0"/>
                </a:lnTo>
                <a:lnTo>
                  <a:pt x="770953" y="770953"/>
                </a:lnTo>
                <a:lnTo>
                  <a:pt x="0" y="7709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54" name="Freeform 54"/>
          <p:cNvSpPr/>
          <p:nvPr/>
        </p:nvSpPr>
        <p:spPr>
          <a:xfrm>
            <a:off x="9493945" y="5627715"/>
            <a:ext cx="895645" cy="797008"/>
          </a:xfrm>
          <a:custGeom>
            <a:avLst/>
            <a:gdLst/>
            <a:ahLst/>
            <a:cxnLst/>
            <a:rect l="l" t="t" r="r" b="b"/>
            <a:pathLst>
              <a:path w="895645" h="797008">
                <a:moveTo>
                  <a:pt x="0" y="0"/>
                </a:moveTo>
                <a:lnTo>
                  <a:pt x="895646" y="0"/>
                </a:lnTo>
                <a:lnTo>
                  <a:pt x="895646" y="797008"/>
                </a:lnTo>
                <a:lnTo>
                  <a:pt x="0" y="79700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00874" t="-25976" r="-95105"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55" name="Freeform 55"/>
          <p:cNvSpPr/>
          <p:nvPr/>
        </p:nvSpPr>
        <p:spPr>
          <a:xfrm>
            <a:off x="10389591" y="5627715"/>
            <a:ext cx="913769" cy="797008"/>
          </a:xfrm>
          <a:custGeom>
            <a:avLst/>
            <a:gdLst/>
            <a:ahLst/>
            <a:cxnLst/>
            <a:rect l="l" t="t" r="r" b="b"/>
            <a:pathLst>
              <a:path w="913769" h="797008">
                <a:moveTo>
                  <a:pt x="0" y="0"/>
                </a:moveTo>
                <a:lnTo>
                  <a:pt x="913768" y="0"/>
                </a:lnTo>
                <a:lnTo>
                  <a:pt x="913768" y="797008"/>
                </a:lnTo>
                <a:lnTo>
                  <a:pt x="0" y="79700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90109" t="-25976"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56" name="Freeform 56"/>
          <p:cNvSpPr/>
          <p:nvPr/>
        </p:nvSpPr>
        <p:spPr>
          <a:xfrm>
            <a:off x="7711382" y="6616153"/>
            <a:ext cx="534408" cy="673354"/>
          </a:xfrm>
          <a:custGeom>
            <a:avLst/>
            <a:gdLst/>
            <a:ahLst/>
            <a:cxnLst/>
            <a:rect l="l" t="t" r="r" b="b"/>
            <a:pathLst>
              <a:path w="534408" h="673354">
                <a:moveTo>
                  <a:pt x="0" y="0"/>
                </a:moveTo>
                <a:lnTo>
                  <a:pt x="534408" y="0"/>
                </a:lnTo>
                <a:lnTo>
                  <a:pt x="534408" y="673354"/>
                </a:lnTo>
                <a:lnTo>
                  <a:pt x="0" y="6733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57" name="Freeform 57"/>
          <p:cNvSpPr/>
          <p:nvPr/>
        </p:nvSpPr>
        <p:spPr>
          <a:xfrm>
            <a:off x="5568858" y="6558073"/>
            <a:ext cx="1953971" cy="789514"/>
          </a:xfrm>
          <a:custGeom>
            <a:avLst/>
            <a:gdLst/>
            <a:ahLst/>
            <a:cxnLst/>
            <a:rect l="l" t="t" r="r" b="b"/>
            <a:pathLst>
              <a:path w="1953971" h="789514">
                <a:moveTo>
                  <a:pt x="0" y="0"/>
                </a:moveTo>
                <a:lnTo>
                  <a:pt x="1953971" y="0"/>
                </a:lnTo>
                <a:lnTo>
                  <a:pt x="1953971" y="789514"/>
                </a:lnTo>
                <a:lnTo>
                  <a:pt x="0" y="78951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2951"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58" name="Freeform 58"/>
          <p:cNvSpPr/>
          <p:nvPr/>
        </p:nvSpPr>
        <p:spPr>
          <a:xfrm>
            <a:off x="8436290" y="6608132"/>
            <a:ext cx="1275869" cy="711721"/>
          </a:xfrm>
          <a:custGeom>
            <a:avLst/>
            <a:gdLst/>
            <a:ahLst/>
            <a:cxnLst/>
            <a:rect l="l" t="t" r="r" b="b"/>
            <a:pathLst>
              <a:path w="1275869" h="711721">
                <a:moveTo>
                  <a:pt x="0" y="0"/>
                </a:moveTo>
                <a:lnTo>
                  <a:pt x="1275869" y="0"/>
                </a:lnTo>
                <a:lnTo>
                  <a:pt x="1275869" y="711721"/>
                </a:lnTo>
                <a:lnTo>
                  <a:pt x="0" y="71172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13624" r="-3600" b="-10756"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59" name="Freeform 59"/>
          <p:cNvSpPr/>
          <p:nvPr/>
        </p:nvSpPr>
        <p:spPr>
          <a:xfrm>
            <a:off x="9902659" y="6659601"/>
            <a:ext cx="1654333" cy="629906"/>
          </a:xfrm>
          <a:custGeom>
            <a:avLst/>
            <a:gdLst/>
            <a:ahLst/>
            <a:cxnLst/>
            <a:rect l="l" t="t" r="r" b="b"/>
            <a:pathLst>
              <a:path w="1654333" h="629906">
                <a:moveTo>
                  <a:pt x="0" y="0"/>
                </a:moveTo>
                <a:lnTo>
                  <a:pt x="1654333" y="0"/>
                </a:lnTo>
                <a:lnTo>
                  <a:pt x="1654333" y="629906"/>
                </a:lnTo>
                <a:lnTo>
                  <a:pt x="0" y="62990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4929" t="-35964" b="-33087"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60" name="Freeform 60"/>
          <p:cNvSpPr/>
          <p:nvPr/>
        </p:nvSpPr>
        <p:spPr>
          <a:xfrm>
            <a:off x="5568858" y="7502599"/>
            <a:ext cx="2092279" cy="811176"/>
          </a:xfrm>
          <a:custGeom>
            <a:avLst/>
            <a:gdLst/>
            <a:ahLst/>
            <a:cxnLst/>
            <a:rect l="l" t="t" r="r" b="b"/>
            <a:pathLst>
              <a:path w="2092279" h="811176">
                <a:moveTo>
                  <a:pt x="0" y="0"/>
                </a:moveTo>
                <a:lnTo>
                  <a:pt x="2092279" y="0"/>
                </a:lnTo>
                <a:lnTo>
                  <a:pt x="2092279" y="811175"/>
                </a:lnTo>
                <a:lnTo>
                  <a:pt x="0" y="81117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95421"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61" name="Freeform 61"/>
          <p:cNvSpPr/>
          <p:nvPr/>
        </p:nvSpPr>
        <p:spPr>
          <a:xfrm>
            <a:off x="5568858" y="8456649"/>
            <a:ext cx="869441" cy="784216"/>
          </a:xfrm>
          <a:custGeom>
            <a:avLst/>
            <a:gdLst/>
            <a:ahLst/>
            <a:cxnLst/>
            <a:rect l="l" t="t" r="r" b="b"/>
            <a:pathLst>
              <a:path w="869441" h="784216">
                <a:moveTo>
                  <a:pt x="0" y="0"/>
                </a:moveTo>
                <a:lnTo>
                  <a:pt x="869441" y="0"/>
                </a:lnTo>
                <a:lnTo>
                  <a:pt x="869441" y="784216"/>
                </a:lnTo>
                <a:lnTo>
                  <a:pt x="0" y="78421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80916" r="-70397" b="-55512"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62" name="Group 62"/>
          <p:cNvGrpSpPr/>
          <p:nvPr/>
        </p:nvGrpSpPr>
        <p:grpSpPr>
          <a:xfrm>
            <a:off x="5568858" y="2801210"/>
            <a:ext cx="2007235" cy="771349"/>
            <a:chOff x="0" y="0"/>
            <a:chExt cx="2676313" cy="1028465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1645544" cy="1028465"/>
            </a:xfrm>
            <a:custGeom>
              <a:avLst/>
              <a:gdLst/>
              <a:ahLst/>
              <a:cxnLst/>
              <a:rect l="l" t="t" r="r" b="b"/>
              <a:pathLst>
                <a:path w="1645544" h="1028465">
                  <a:moveTo>
                    <a:pt x="0" y="0"/>
                  </a:moveTo>
                  <a:lnTo>
                    <a:pt x="1645544" y="0"/>
                  </a:lnTo>
                  <a:lnTo>
                    <a:pt x="1645544" y="1028465"/>
                  </a:lnTo>
                  <a:lnTo>
                    <a:pt x="0" y="10284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1030769" y="47407"/>
              <a:ext cx="1645544" cy="5011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49"/>
                </a:lnSpc>
                <a:spcBef>
                  <a:spcPct val="0"/>
                </a:spcBef>
              </a:pPr>
              <a:r>
                <a:rPr lang="en-US" sz="2499" dirty="0">
                  <a:solidFill>
                    <a:srgbClr val="EB2025"/>
                  </a:solidFill>
                  <a:latin typeface="함초롬바탕" panose="02030804000101010101" pitchFamily="18" charset="-127"/>
                </a:rPr>
                <a:t>17</a:t>
              </a:r>
            </a:p>
          </p:txBody>
        </p:sp>
      </p:grpSp>
      <p:sp>
        <p:nvSpPr>
          <p:cNvPr id="65" name="Freeform 65"/>
          <p:cNvSpPr/>
          <p:nvPr/>
        </p:nvSpPr>
        <p:spPr>
          <a:xfrm>
            <a:off x="11498188" y="5649028"/>
            <a:ext cx="494360" cy="741540"/>
          </a:xfrm>
          <a:custGeom>
            <a:avLst/>
            <a:gdLst/>
            <a:ahLst/>
            <a:cxnLst/>
            <a:rect l="l" t="t" r="r" b="b"/>
            <a:pathLst>
              <a:path w="494360" h="741540">
                <a:moveTo>
                  <a:pt x="0" y="0"/>
                </a:moveTo>
                <a:lnTo>
                  <a:pt x="494360" y="0"/>
                </a:lnTo>
                <a:lnTo>
                  <a:pt x="494360" y="741540"/>
                </a:lnTo>
                <a:lnTo>
                  <a:pt x="0" y="74154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66" name="Group 66"/>
          <p:cNvGrpSpPr/>
          <p:nvPr/>
        </p:nvGrpSpPr>
        <p:grpSpPr>
          <a:xfrm>
            <a:off x="8676284" y="8478529"/>
            <a:ext cx="2195632" cy="748367"/>
            <a:chOff x="0" y="0"/>
            <a:chExt cx="578273" cy="197101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578273" cy="197101"/>
            </a:xfrm>
            <a:custGeom>
              <a:avLst/>
              <a:gdLst/>
              <a:ahLst/>
              <a:cxnLst/>
              <a:rect l="l" t="t" r="r" b="b"/>
              <a:pathLst>
                <a:path w="578273" h="197101">
                  <a:moveTo>
                    <a:pt x="98550" y="0"/>
                  </a:moveTo>
                  <a:lnTo>
                    <a:pt x="479723" y="0"/>
                  </a:lnTo>
                  <a:cubicBezTo>
                    <a:pt x="534151" y="0"/>
                    <a:pt x="578273" y="44123"/>
                    <a:pt x="578273" y="98550"/>
                  </a:cubicBezTo>
                  <a:lnTo>
                    <a:pt x="578273" y="98550"/>
                  </a:lnTo>
                  <a:cubicBezTo>
                    <a:pt x="578273" y="152978"/>
                    <a:pt x="534151" y="197101"/>
                    <a:pt x="479723" y="197101"/>
                  </a:cubicBezTo>
                  <a:lnTo>
                    <a:pt x="98550" y="197101"/>
                  </a:lnTo>
                  <a:cubicBezTo>
                    <a:pt x="44123" y="197101"/>
                    <a:pt x="0" y="152978"/>
                    <a:pt x="0" y="98550"/>
                  </a:cubicBezTo>
                  <a:lnTo>
                    <a:pt x="0" y="98550"/>
                  </a:lnTo>
                  <a:cubicBezTo>
                    <a:pt x="0" y="44123"/>
                    <a:pt x="44123" y="0"/>
                    <a:pt x="98550" y="0"/>
                  </a:cubicBezTo>
                  <a:close/>
                </a:path>
              </a:pathLst>
            </a:custGeom>
            <a:solidFill>
              <a:srgbClr val="FAE100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0" y="-28575"/>
              <a:ext cx="578273" cy="2256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69" name="Freeform 69"/>
          <p:cNvSpPr/>
          <p:nvPr/>
        </p:nvSpPr>
        <p:spPr>
          <a:xfrm>
            <a:off x="8910060" y="8586199"/>
            <a:ext cx="430399" cy="571367"/>
          </a:xfrm>
          <a:custGeom>
            <a:avLst/>
            <a:gdLst/>
            <a:ahLst/>
            <a:cxnLst/>
            <a:rect l="l" t="t" r="r" b="b"/>
            <a:pathLst>
              <a:path w="430399" h="571367">
                <a:moveTo>
                  <a:pt x="0" y="0"/>
                </a:moveTo>
                <a:lnTo>
                  <a:pt x="430399" y="0"/>
                </a:lnTo>
                <a:lnTo>
                  <a:pt x="430399" y="571366"/>
                </a:lnTo>
                <a:lnTo>
                  <a:pt x="0" y="57136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35730" t="-17382" r="-35730" b="-11775"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70" name="Freeform 70"/>
          <p:cNvSpPr/>
          <p:nvPr/>
        </p:nvSpPr>
        <p:spPr>
          <a:xfrm>
            <a:off x="9340459" y="8530096"/>
            <a:ext cx="1326713" cy="645231"/>
          </a:xfrm>
          <a:custGeom>
            <a:avLst/>
            <a:gdLst/>
            <a:ahLst/>
            <a:cxnLst/>
            <a:rect l="l" t="t" r="r" b="b"/>
            <a:pathLst>
              <a:path w="1326713" h="645231">
                <a:moveTo>
                  <a:pt x="0" y="0"/>
                </a:moveTo>
                <a:lnTo>
                  <a:pt x="1326713" y="0"/>
                </a:lnTo>
                <a:lnTo>
                  <a:pt x="1326713" y="645232"/>
                </a:lnTo>
                <a:lnTo>
                  <a:pt x="0" y="645232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-40003" t="-130567" r="-39827" b="-49557"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71" name="TextBox 71"/>
          <p:cNvSpPr txBox="1"/>
          <p:nvPr/>
        </p:nvSpPr>
        <p:spPr>
          <a:xfrm>
            <a:off x="1286500" y="1017926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</a:t>
            </a:r>
            <a:r>
              <a:rPr lang="en-US" sz="5500" spc="-220" dirty="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개요</a:t>
            </a:r>
            <a:endParaRPr lang="en-US" sz="5500" spc="-220" dirty="0">
              <a:solidFill>
                <a:srgbClr val="1FA1E4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72" name="TextBox 72"/>
          <p:cNvSpPr txBox="1"/>
          <p:nvPr/>
        </p:nvSpPr>
        <p:spPr>
          <a:xfrm>
            <a:off x="6881817" y="3687059"/>
            <a:ext cx="1234158" cy="375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9"/>
              </a:lnSpc>
              <a:spcBef>
                <a:spcPct val="0"/>
              </a:spcBef>
            </a:pPr>
            <a:r>
              <a:rPr lang="en-US" sz="2499" dirty="0">
                <a:solidFill>
                  <a:srgbClr val="6CB33E"/>
                </a:solidFill>
                <a:latin typeface="함초롬바탕" panose="02030804000101010101" pitchFamily="18" charset="-127"/>
              </a:rPr>
              <a:t>3.2.5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7361507" y="5589615"/>
            <a:ext cx="1234158" cy="375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9"/>
              </a:lnSpc>
              <a:spcBef>
                <a:spcPct val="0"/>
              </a:spcBef>
            </a:pPr>
            <a:r>
              <a:rPr lang="en-US" sz="2499" dirty="0">
                <a:solidFill>
                  <a:srgbClr val="02D9FF"/>
                </a:solidFill>
                <a:latin typeface="함초롬바탕" panose="02030804000101010101" pitchFamily="18" charset="-127"/>
              </a:rPr>
              <a:t>18.3.1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5080371" y="8644870"/>
            <a:ext cx="4617937" cy="375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9"/>
              </a:lnSpc>
              <a:spcBef>
                <a:spcPct val="0"/>
              </a:spcBef>
            </a:pPr>
            <a:r>
              <a:rPr lang="en-US" sz="2499" dirty="0">
                <a:solidFill>
                  <a:srgbClr val="424242"/>
                </a:solidFill>
                <a:latin typeface="함초롬바탕" panose="02030804000101010101" pitchFamily="18" charset="-127"/>
              </a:rPr>
              <a:t>Google Cloud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A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79" y="547279"/>
            <a:ext cx="17193441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ahLst/>
              <a:cxn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4319662" y="4240464"/>
            <a:ext cx="9648676" cy="1806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66"/>
              </a:lnSpc>
              <a:spcBef>
                <a:spcPct val="0"/>
              </a:spcBef>
            </a:pPr>
            <a:r>
              <a:rPr lang="en-US" sz="12639" spc="-505" dirty="0" err="1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</a:t>
            </a:r>
            <a:r>
              <a:rPr lang="en-US" sz="12639" spc="-505" dirty="0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2639" spc="-505" dirty="0" err="1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후기</a:t>
            </a:r>
            <a:endParaRPr lang="en-US" sz="12639" spc="-505" dirty="0">
              <a:solidFill>
                <a:srgbClr val="FFFFFF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6810" y="1630466"/>
            <a:ext cx="3303650" cy="3755169"/>
            <a:chOff x="0" y="0"/>
            <a:chExt cx="4404866" cy="500689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5250" r="25250"/>
            <a:stretch>
              <a:fillRect/>
            </a:stretch>
          </p:blipFill>
          <p:spPr>
            <a:xfrm>
              <a:off x="0" y="0"/>
              <a:ext cx="4404866" cy="5006891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5577605" y="1914975"/>
            <a:ext cx="3004796" cy="3456372"/>
            <a:chOff x="0" y="0"/>
            <a:chExt cx="4006395" cy="4608496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12422" r="12422"/>
            <a:stretch>
              <a:fillRect/>
            </a:stretch>
          </p:blipFill>
          <p:spPr>
            <a:xfrm>
              <a:off x="0" y="0"/>
              <a:ext cx="4006395" cy="4608496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9430126" y="1929262"/>
            <a:ext cx="3004796" cy="3456372"/>
            <a:chOff x="0" y="0"/>
            <a:chExt cx="4006395" cy="4608496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11985" r="11985"/>
            <a:stretch>
              <a:fillRect/>
            </a:stretch>
          </p:blipFill>
          <p:spPr>
            <a:xfrm>
              <a:off x="0" y="0"/>
              <a:ext cx="4006395" cy="4608496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11" name="AutoShape 11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726237" y="5431079"/>
            <a:ext cx="3004796" cy="535279"/>
            <a:chOff x="0" y="0"/>
            <a:chExt cx="791387" cy="14097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91387" cy="140979"/>
            </a:xfrm>
            <a:custGeom>
              <a:avLst/>
              <a:gdLst/>
              <a:ahLst/>
              <a:cxnLst/>
              <a:rect l="l" t="t" r="r" b="b"/>
              <a:pathLst>
                <a:path w="791387" h="140979">
                  <a:moveTo>
                    <a:pt x="0" y="0"/>
                  </a:moveTo>
                  <a:lnTo>
                    <a:pt x="791387" y="0"/>
                  </a:lnTo>
                  <a:lnTo>
                    <a:pt x="791387" y="140979"/>
                  </a:lnTo>
                  <a:lnTo>
                    <a:pt x="0" y="140979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791387" cy="245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5"/>
                </a:lnSpc>
              </a:pPr>
              <a:endParaRPr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577605" y="5416791"/>
            <a:ext cx="3004796" cy="535279"/>
            <a:chOff x="0" y="0"/>
            <a:chExt cx="791387" cy="14097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91387" cy="140979"/>
            </a:xfrm>
            <a:custGeom>
              <a:avLst/>
              <a:gdLst/>
              <a:ahLst/>
              <a:cxnLst/>
              <a:rect l="l" t="t" r="r" b="b"/>
              <a:pathLst>
                <a:path w="791387" h="140979">
                  <a:moveTo>
                    <a:pt x="0" y="0"/>
                  </a:moveTo>
                  <a:lnTo>
                    <a:pt x="791387" y="0"/>
                  </a:lnTo>
                  <a:lnTo>
                    <a:pt x="791387" y="140979"/>
                  </a:lnTo>
                  <a:lnTo>
                    <a:pt x="0" y="140979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04775"/>
              <a:ext cx="791387" cy="245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5"/>
                </a:lnSpc>
              </a:pPr>
              <a:endParaRPr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430126" y="5431079"/>
            <a:ext cx="3004796" cy="535279"/>
            <a:chOff x="0" y="0"/>
            <a:chExt cx="791387" cy="14097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91387" cy="140979"/>
            </a:xfrm>
            <a:custGeom>
              <a:avLst/>
              <a:gdLst/>
              <a:ahLst/>
              <a:cxnLst/>
              <a:rect l="l" t="t" r="r" b="b"/>
              <a:pathLst>
                <a:path w="791387" h="140979">
                  <a:moveTo>
                    <a:pt x="0" y="0"/>
                  </a:moveTo>
                  <a:lnTo>
                    <a:pt x="791387" y="0"/>
                  </a:lnTo>
                  <a:lnTo>
                    <a:pt x="791387" y="140979"/>
                  </a:lnTo>
                  <a:lnTo>
                    <a:pt x="0" y="140979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04775"/>
              <a:ext cx="791387" cy="245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5"/>
                </a:lnSpc>
              </a:pPr>
              <a:endParaRPr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endParaRPr>
            </a:p>
          </p:txBody>
        </p:sp>
      </p:grpSp>
      <p:sp>
        <p:nvSpPr>
          <p:cNvPr id="21" name="AutoShape 21"/>
          <p:cNvSpPr/>
          <p:nvPr/>
        </p:nvSpPr>
        <p:spPr>
          <a:xfrm>
            <a:off x="1726237" y="6580822"/>
            <a:ext cx="3004796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600"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22" name="AutoShape 22"/>
          <p:cNvSpPr/>
          <p:nvPr/>
        </p:nvSpPr>
        <p:spPr>
          <a:xfrm>
            <a:off x="5577605" y="6566535"/>
            <a:ext cx="3004796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600"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23" name="AutoShape 23"/>
          <p:cNvSpPr/>
          <p:nvPr/>
        </p:nvSpPr>
        <p:spPr>
          <a:xfrm>
            <a:off x="9430126" y="6580822"/>
            <a:ext cx="3004796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600"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13282647" y="1929262"/>
            <a:ext cx="3004796" cy="3456372"/>
            <a:chOff x="0" y="0"/>
            <a:chExt cx="4006395" cy="4608496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5"/>
            <a:srcRect l="12862" r="12862"/>
            <a:stretch>
              <a:fillRect/>
            </a:stretch>
          </p:blipFill>
          <p:spPr>
            <a:xfrm>
              <a:off x="0" y="0"/>
              <a:ext cx="4006395" cy="4608496"/>
            </a:xfrm>
            <a:prstGeom prst="rect">
              <a:avLst/>
            </a:prstGeom>
          </p:spPr>
        </p:pic>
      </p:grpSp>
      <p:grpSp>
        <p:nvGrpSpPr>
          <p:cNvPr id="26" name="Group 26"/>
          <p:cNvGrpSpPr/>
          <p:nvPr/>
        </p:nvGrpSpPr>
        <p:grpSpPr>
          <a:xfrm>
            <a:off x="13282647" y="5431079"/>
            <a:ext cx="3004796" cy="535279"/>
            <a:chOff x="0" y="0"/>
            <a:chExt cx="791387" cy="14097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91387" cy="140979"/>
            </a:xfrm>
            <a:custGeom>
              <a:avLst/>
              <a:gdLst/>
              <a:ahLst/>
              <a:cxnLst/>
              <a:rect l="l" t="t" r="r" b="b"/>
              <a:pathLst>
                <a:path w="791387" h="140979">
                  <a:moveTo>
                    <a:pt x="0" y="0"/>
                  </a:moveTo>
                  <a:lnTo>
                    <a:pt x="791387" y="0"/>
                  </a:lnTo>
                  <a:lnTo>
                    <a:pt x="791387" y="140979"/>
                  </a:lnTo>
                  <a:lnTo>
                    <a:pt x="0" y="140979"/>
                  </a:lnTo>
                  <a:close/>
                </a:path>
              </a:pathLst>
            </a:custGeom>
            <a:solidFill>
              <a:srgbClr val="1FA1E4"/>
            </a:solidFill>
          </p:spPr>
          <p:txBody>
            <a:bodyPr/>
            <a:lstStyle/>
            <a:p>
              <a:endParaRPr lang="ko-KR" altLang="en-US"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104775"/>
              <a:ext cx="791387" cy="245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5"/>
                </a:lnSpc>
              </a:pPr>
              <a:endParaRPr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endParaRPr>
            </a:p>
          </p:txBody>
        </p:sp>
      </p:grpSp>
      <p:sp>
        <p:nvSpPr>
          <p:cNvPr id="29" name="AutoShape 29"/>
          <p:cNvSpPr/>
          <p:nvPr/>
        </p:nvSpPr>
        <p:spPr>
          <a:xfrm>
            <a:off x="13282647" y="6580822"/>
            <a:ext cx="3004796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sz="1600"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726237" y="5468213"/>
            <a:ext cx="3004796" cy="353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400" spc="120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이미지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577605" y="5453926"/>
            <a:ext cx="3004796" cy="353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400" spc="120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남우종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430126" y="5468213"/>
            <a:ext cx="3004796" cy="353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400" spc="120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이병선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73629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</a:t>
            </a:r>
            <a:r>
              <a:rPr lang="en-US" sz="5500" spc="-220" dirty="0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5500" spc="-220" dirty="0" err="1">
                <a:solidFill>
                  <a:srgbClr val="1FA1E4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후기</a:t>
            </a:r>
            <a:endParaRPr lang="en-US" sz="5500" spc="-220" dirty="0">
              <a:solidFill>
                <a:srgbClr val="1FA1E4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726237" y="6079878"/>
            <a:ext cx="3004796" cy="270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PM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577605" y="6065590"/>
            <a:ext cx="3004796" cy="270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PA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577605" y="6676072"/>
            <a:ext cx="3004796" cy="291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처음에는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'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내가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과연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할 수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있을까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?'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라는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의문이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들었지만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, 6개월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동안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배우고자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하는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마음을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놓지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않고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끝까지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노력한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결과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,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프로젝트를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성공적으로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마칠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수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있었습니다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.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프로젝트를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진행할수록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실력이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향상되는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것을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느꼈으며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, 6개월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과정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동안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얻은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성과에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대해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만족합니다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.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도움을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준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팀원과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다른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조원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및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강사님들께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감사드립니다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430126" y="6079878"/>
            <a:ext cx="3004796" cy="270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PA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282647" y="5468213"/>
            <a:ext cx="3004796" cy="353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400" spc="120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유명재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282647" y="6079878"/>
            <a:ext cx="3004796" cy="270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PL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282647" y="6709410"/>
            <a:ext cx="3004796" cy="291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60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 중 힘든 때가 많았습니다. 그러나 이 과정들이 모두 성장통이라 생각하니 나쁘지 않았던 것 같습니다. 또한 2개월이라는 짧은 시간 동안 ‘성장하고 있구나’라는 느낌을 받았습니다. 무엇보다 다른 팀원들의 덕을 많이 보았고 다들 착하셨기 때문에 무사히 완성하지 않았나 생각합니다. 다들 수고많으셨습니다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726237" y="6676072"/>
            <a:ext cx="3004796" cy="3214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프로젝트를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진행하면서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모두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여러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어려움을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겪었지만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,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팀원들이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협력과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소통을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바탕으로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서로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의지하며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도전한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끝에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좋은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결과를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얻을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수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있었습니다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.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저에게는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한층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더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성장할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수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있는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계기였고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,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소중하고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의미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있는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프로젝트였습니다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.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개발자가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가져야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할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기술들을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익히는데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큰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도움이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되었습니다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.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짧다면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짧고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길다면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긴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시간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동안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잘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해낸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팀원들께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600" dirty="0" err="1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감사합니다</a:t>
            </a:r>
            <a:r>
              <a:rPr lang="en-US" sz="1600" dirty="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430126" y="6676072"/>
            <a:ext cx="3004796" cy="291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600">
                <a:solidFill>
                  <a:srgbClr val="494949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프로젝트를 처음 시작했을 때, 아직 배워야 할 것이 많다는 점을 절실히 느꼈습니다. DB 설계의 어려움으로 큰 벽을 만났지만, 강사님과 팀원들 덕분에 이를 해결할 수 있었습니다. 그 외에도 어려움이 있을 때마다 도와주신 팀원분들, 그리고 하나라도 더 알려주시고 늘 걱정하며 챙겨주신 강사님들께 진심으로 감사드립니다.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A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79" y="547279"/>
            <a:ext cx="17193441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ahLst/>
              <a:cxn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879648" y="4540771"/>
            <a:ext cx="16528703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08"/>
              </a:lnSpc>
              <a:spcBef>
                <a:spcPct val="0"/>
              </a:spcBef>
            </a:pPr>
            <a:r>
              <a:rPr lang="en-US" sz="7840" spc="-313" dirty="0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https://github.com/miji0724/GCF.git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A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79" y="547279"/>
            <a:ext cx="17193441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ahLst/>
              <a:cxn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4" name="AutoShape 4"/>
          <p:cNvSpPr/>
          <p:nvPr/>
        </p:nvSpPr>
        <p:spPr>
          <a:xfrm>
            <a:off x="-198120" y="2720808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02674" y="2095500"/>
            <a:ext cx="14134484" cy="2610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24"/>
              </a:lnSpc>
            </a:pPr>
            <a:r>
              <a:rPr lang="en-US" sz="8499" spc="-169" dirty="0" err="1">
                <a:solidFill>
                  <a:srgbClr val="0B3B7B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감사합니다</a:t>
            </a:r>
            <a:endParaRPr lang="en-US" sz="8499" spc="-169" dirty="0">
              <a:solidFill>
                <a:srgbClr val="0B3B7B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  <a:p>
            <a:pPr algn="l">
              <a:lnSpc>
                <a:spcPts val="10624"/>
              </a:lnSpc>
            </a:pPr>
            <a:r>
              <a:rPr lang="en-US" sz="8499" spc="-169" dirty="0">
                <a:solidFill>
                  <a:srgbClr val="0B3B7B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Q&amp;A</a:t>
            </a:r>
          </a:p>
        </p:txBody>
      </p:sp>
      <p:sp>
        <p:nvSpPr>
          <p:cNvPr id="6" name="Freeform 6"/>
          <p:cNvSpPr/>
          <p:nvPr/>
        </p:nvSpPr>
        <p:spPr>
          <a:xfrm>
            <a:off x="9144000" y="3117049"/>
            <a:ext cx="7636844" cy="6622671"/>
          </a:xfrm>
          <a:custGeom>
            <a:avLst/>
            <a:gdLst/>
            <a:ahLst/>
            <a:cxnLst/>
            <a:rect l="l" t="t" r="r" b="b"/>
            <a:pathLst>
              <a:path w="7636844" h="6622671">
                <a:moveTo>
                  <a:pt x="0" y="0"/>
                </a:moveTo>
                <a:lnTo>
                  <a:pt x="7636844" y="0"/>
                </a:lnTo>
                <a:lnTo>
                  <a:pt x="7636844" y="6622672"/>
                </a:lnTo>
                <a:lnTo>
                  <a:pt x="0" y="6622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>
              <a:latin typeface="함초롬바탕" panose="02030804000101010101" pitchFamily="18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A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79" y="547279"/>
            <a:ext cx="17193441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ahLst/>
              <a:cxn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ko-KR" altLang="en-US" dirty="0">
                <a:latin typeface="함초롬바탕" panose="02030804000101010101" pitchFamily="18" charset="-127"/>
              </a:endParaRPr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4319662" y="4240464"/>
            <a:ext cx="9648676" cy="1806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66"/>
              </a:lnSpc>
              <a:spcBef>
                <a:spcPct val="0"/>
              </a:spcBef>
            </a:pPr>
            <a:r>
              <a:rPr lang="en-US" sz="12639" spc="-505" dirty="0" err="1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프로젝트</a:t>
            </a:r>
            <a:r>
              <a:rPr lang="en-US" sz="12639" spc="-505" dirty="0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12639" spc="-505" dirty="0" err="1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과정</a:t>
            </a:r>
            <a:endParaRPr lang="en-US" sz="12639" spc="-505" dirty="0">
              <a:solidFill>
                <a:srgbClr val="FFFFFF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582147" y="5753100"/>
            <a:ext cx="5123706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8000" spc="-320" dirty="0" err="1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일정</a:t>
            </a:r>
            <a:r>
              <a:rPr lang="en-US" sz="8000" spc="-320" dirty="0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 </a:t>
            </a:r>
            <a:r>
              <a:rPr lang="en-US" sz="8000" spc="-320" dirty="0" err="1">
                <a:solidFill>
                  <a:srgbClr val="FFFFFF"/>
                </a:solidFill>
                <a:latin typeface="함초롬바탕" panose="02030804000101010101" pitchFamily="18" charset="-127"/>
                <a:ea typeface="함초롬바탕" panose="02030804000101010101" pitchFamily="18" charset="-127"/>
                <a:cs typeface="함초롬바탕" panose="02030804000101010101" pitchFamily="18" charset="-127"/>
              </a:rPr>
              <a:t>계획표</a:t>
            </a:r>
            <a:endParaRPr lang="en-US" sz="8000" spc="-320" dirty="0">
              <a:solidFill>
                <a:srgbClr val="FFFFFF"/>
              </a:solidFill>
              <a:latin typeface="함초롬바탕" panose="02030804000101010101" pitchFamily="18" charset="-127"/>
              <a:ea typeface="함초롬바탕" panose="02030804000101010101" pitchFamily="18" charset="-127"/>
              <a:cs typeface="함초롬바탕" panose="02030804000101010101" pitchFamily="18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2643</Words>
  <Application>Microsoft Office PowerPoint</Application>
  <PresentationFormat>사용자 지정</PresentationFormat>
  <Paragraphs>559</Paragraphs>
  <Slides>83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83</vt:i4>
      </vt:variant>
    </vt:vector>
  </HeadingPairs>
  <TitlesOfParts>
    <vt:vector size="86" baseType="lpstr">
      <vt:lpstr>함초롬바탕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Doodle Project Presentation</dc:title>
  <cp:lastModifiedBy>34</cp:lastModifiedBy>
  <cp:revision>4</cp:revision>
  <dcterms:created xsi:type="dcterms:W3CDTF">2006-08-16T00:00:00Z</dcterms:created>
  <dcterms:modified xsi:type="dcterms:W3CDTF">2024-11-03T13:57:39Z</dcterms:modified>
  <dc:identifier>DAGDZ7jcFhI</dc:identifier>
</cp:coreProperties>
</file>